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2825"/>
            <a:ext cx="8229600" cy="2136775"/>
          </a:xfrm>
        </p:spPr>
        <p:txBody>
          <a:bodyPr anchor="b" anchorCtr="0">
            <a:noAutofit/>
          </a:bodyPr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64424"/>
            <a:ext cx="8229600" cy="1174375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4865"/>
            <a:ext cx="8229600" cy="107164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74320"/>
            <a:ext cx="8229600" cy="2971800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329953"/>
            <a:ext cx="7924801" cy="131837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2776" y="274639"/>
            <a:ext cx="1452283" cy="53736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871447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8435"/>
            <a:ext cx="8229600" cy="1362075"/>
          </a:xfrm>
        </p:spPr>
        <p:txBody>
          <a:bodyPr anchor="b" anchorCtr="0">
            <a:no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30401"/>
            <a:ext cx="8229600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3840480" cy="1162050"/>
          </a:xfrm>
        </p:spPr>
        <p:txBody>
          <a:bodyPr anchor="b">
            <a:normAutofit/>
          </a:bodyPr>
          <a:lstStyle>
            <a:lvl1pPr algn="ctr">
              <a:defRPr sz="3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0" y="273050"/>
            <a:ext cx="3840480" cy="53752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600201"/>
            <a:ext cx="3840480" cy="37338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840480" cy="1161288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6320" y="274320"/>
            <a:ext cx="3840480" cy="5376672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840480" cy="373075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1565"/>
            <a:ext cx="8229600" cy="3877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2DCE19-5C40-104A-AFC1-8D51197025F9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494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883275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A89DCE7-E136-ED4A-B848-58AA859BAE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Tx/>
        <a:buBlip>
          <a:blip r:embed="rId1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20" y="2362238"/>
            <a:ext cx="8753114" cy="378231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Asking someone’s name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</a:rPr>
              <a:t>Asking who someone 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/>
              <a:t>Vocabulario</a:t>
            </a:r>
            <a:r>
              <a:rPr lang="en-US" dirty="0" smtClean="0"/>
              <a:t> 1.1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Asking someone’s name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61566"/>
            <a:ext cx="7845286" cy="27034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Q: ¿</a:t>
            </a:r>
            <a:r>
              <a:rPr lang="en-US" sz="2800" dirty="0" err="1" smtClean="0"/>
              <a:t>C</a:t>
            </a:r>
            <a:r>
              <a:rPr lang="en-US" sz="2800" dirty="0" err="1" smtClean="0"/>
              <a:t>ómo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llamas?  (ask to friend, someone your age, informal)</a:t>
            </a:r>
          </a:p>
          <a:p>
            <a:pPr>
              <a:buNone/>
            </a:pPr>
            <a:r>
              <a:rPr lang="en-US" sz="2800" dirty="0" smtClean="0"/>
              <a:t>A</a:t>
            </a:r>
            <a:r>
              <a:rPr lang="en-US" sz="2800" dirty="0" smtClean="0"/>
              <a:t>:  Me </a:t>
            </a:r>
            <a:r>
              <a:rPr lang="en-US" sz="2800" dirty="0" err="1" smtClean="0"/>
              <a:t>llamo</a:t>
            </a:r>
            <a:r>
              <a:rPr lang="en-US" sz="2800" dirty="0" smtClean="0"/>
              <a:t> _______.</a:t>
            </a:r>
          </a:p>
          <a:p>
            <a:pPr>
              <a:buNone/>
            </a:pPr>
            <a:r>
              <a:rPr lang="en-US" sz="2800" dirty="0" smtClean="0"/>
              <a:t>------------------------------------------------------------</a:t>
            </a:r>
          </a:p>
          <a:p>
            <a:pPr>
              <a:buNone/>
            </a:pPr>
            <a:r>
              <a:rPr lang="en-US" sz="2800" dirty="0" smtClean="0"/>
              <a:t>Q: 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se llama </a:t>
            </a:r>
            <a:r>
              <a:rPr lang="en-US" sz="2800" dirty="0" err="1" smtClean="0">
                <a:solidFill>
                  <a:srgbClr val="C0504D"/>
                </a:solidFill>
              </a:rPr>
              <a:t>usted</a:t>
            </a:r>
            <a:r>
              <a:rPr lang="en-US" sz="2800" dirty="0" smtClean="0"/>
              <a:t>? (ask an adult, extra respect, formal)</a:t>
            </a:r>
          </a:p>
          <a:p>
            <a:pPr>
              <a:buNone/>
            </a:pPr>
            <a:r>
              <a:rPr lang="en-US" sz="2800" dirty="0" smtClean="0"/>
              <a:t>A</a:t>
            </a:r>
            <a:r>
              <a:rPr lang="en-US" sz="2800" dirty="0" smtClean="0"/>
              <a:t>:  Me </a:t>
            </a:r>
            <a:r>
              <a:rPr lang="en-US" sz="2800" dirty="0" err="1" smtClean="0"/>
              <a:t>llamo</a:t>
            </a:r>
            <a:r>
              <a:rPr lang="en-US" sz="2800" dirty="0" smtClean="0"/>
              <a:t> _______.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70F0C"/>
                </a:solidFill>
              </a:rPr>
              <a:t>Practica</a:t>
            </a:r>
            <a:endParaRPr lang="en-US" dirty="0">
              <a:solidFill>
                <a:srgbClr val="C70F0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getting out of your seat, turn to 2 different people and ask for their name in Spanish. Have them reply in a complete Spanish sentence. </a:t>
            </a:r>
          </a:p>
          <a:p>
            <a:endParaRPr lang="en-US" dirty="0" smtClean="0"/>
          </a:p>
          <a:p>
            <a:r>
              <a:rPr lang="en-US" dirty="0" smtClean="0"/>
              <a:t>I will be calling on students after practice, be ready!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A96E4"/>
                </a:solidFill>
              </a:rPr>
              <a:t>Asking who someone is</a:t>
            </a:r>
            <a:endParaRPr lang="en-US" dirty="0">
              <a:solidFill>
                <a:srgbClr val="0A96E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		What’s his name?</a:t>
            </a:r>
          </a:p>
          <a:p>
            <a:pPr>
              <a:buNone/>
            </a:pPr>
            <a:r>
              <a:rPr lang="en-US" dirty="0" smtClean="0"/>
              <a:t>	R: </a:t>
            </a:r>
            <a:r>
              <a:rPr lang="en-US" dirty="0" err="1" smtClean="0"/>
              <a:t>Él</a:t>
            </a:r>
            <a:r>
              <a:rPr lang="en-US" dirty="0" smtClean="0"/>
              <a:t> se llama _______.		His name is______.</a:t>
            </a:r>
          </a:p>
          <a:p>
            <a:pPr>
              <a:buNone/>
            </a:pPr>
            <a:r>
              <a:rPr lang="en-US" dirty="0" smtClean="0"/>
              <a:t>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Q: ¿</a:t>
            </a:r>
            <a:r>
              <a:rPr lang="en-US" dirty="0" err="1" smtClean="0"/>
              <a:t>Quien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			What is her name?</a:t>
            </a:r>
          </a:p>
          <a:p>
            <a:pPr>
              <a:buNone/>
            </a:pPr>
            <a:r>
              <a:rPr lang="en-US" dirty="0" smtClean="0"/>
              <a:t>R:  Ella se llama _______.		Her name is ______.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158" y="1761565"/>
            <a:ext cx="3032648" cy="3704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703" y="1952601"/>
            <a:ext cx="3340388" cy="3340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745" y="2219420"/>
            <a:ext cx="5464796" cy="30708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369" y="2059039"/>
            <a:ext cx="5933624" cy="33286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829" y="1901862"/>
            <a:ext cx="2792658" cy="373693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te">
  <a:themeElements>
    <a:clrScheme name="Forte">
      <a:dk1>
        <a:srgbClr val="FFFFFF"/>
      </a:dk1>
      <a:lt1>
        <a:srgbClr val="000000"/>
      </a:lt1>
      <a:dk2>
        <a:srgbClr val="292828"/>
      </a:dk2>
      <a:lt2>
        <a:srgbClr val="DEDEDE"/>
      </a:lt2>
      <a:accent1>
        <a:srgbClr val="C70F0C"/>
      </a:accent1>
      <a:accent2>
        <a:srgbClr val="DD6B0D"/>
      </a:accent2>
      <a:accent3>
        <a:srgbClr val="FAA700"/>
      </a:accent3>
      <a:accent4>
        <a:srgbClr val="93E50D"/>
      </a:accent4>
      <a:accent5>
        <a:srgbClr val="17C7BA"/>
      </a:accent5>
      <a:accent6>
        <a:srgbClr val="0A96E4"/>
      </a:accent6>
      <a:hlink>
        <a:srgbClr val="8F3BED"/>
      </a:hlink>
      <a:folHlink>
        <a:srgbClr val="C29EEB"/>
      </a:folHlink>
    </a:clrScheme>
    <a:fontScheme name="Forte">
      <a:majorFont>
        <a:latin typeface="Constantia"/>
        <a:ea typeface=""/>
        <a:cs typeface=""/>
        <a:font script="Jpan" typeface="ＭＳ 明朝"/>
      </a:majorFont>
      <a:minorFont>
        <a:latin typeface="Constantia"/>
        <a:ea typeface=""/>
        <a:cs typeface=""/>
        <a:font script="Jpan" typeface="ＭＳ 明朝"/>
      </a:minorFont>
    </a:fontScheme>
    <a:fmtScheme name="Fort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50000"/>
                <a:lumMod val="70000"/>
              </a:schemeClr>
            </a:gs>
            <a:gs pos="35000">
              <a:schemeClr val="phClr">
                <a:tint val="100000"/>
                <a:shade val="90000"/>
                <a:satMod val="150000"/>
                <a:lumMod val="80000"/>
              </a:schemeClr>
            </a:gs>
            <a:gs pos="100000">
              <a:schemeClr val="phClr">
                <a:tint val="100000"/>
                <a:satMod val="150000"/>
                <a:lumMod val="11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  <a:lumMod val="80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14300" sx="105000" sy="105000" algn="ctr" rotWithShape="0">
              <a:srgbClr val="5F5F5F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r">
              <a:rot lat="0" lon="0" rev="5400000"/>
            </a:lightRig>
          </a:scene3d>
          <a:sp3d>
            <a:bevelT w="12700" h="25400"/>
          </a:sp3d>
        </a:effectStyle>
        <a:effectStyle>
          <a:effectLst>
            <a:outerShdw blurRad="114300" dist="25400" sx="103000" sy="103000" algn="ctr" rotWithShape="0">
              <a:srgbClr val="4B4B4B">
                <a:alpha val="50000"/>
              </a:srgbClr>
            </a:outerShdw>
            <a:reflection blurRad="38100" stA="80000" endPos="50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>
            <a:bevelT w="127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Forte.thmx</Template>
  <TotalTime>53</TotalTime>
  <Words>342</Words>
  <Application>Microsoft Macintosh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Forte</vt:lpstr>
      <vt:lpstr>  Asking someone’s name Asking who someone is   Vocabulario 1.1</vt:lpstr>
      <vt:lpstr>Asking someone’s name</vt:lpstr>
      <vt:lpstr>Practica</vt:lpstr>
      <vt:lpstr>Asking who someone is</vt:lpstr>
      <vt:lpstr>1. ¿Cómo se llama ella? </vt:lpstr>
      <vt:lpstr>2. ¿Cómo se llama él?</vt:lpstr>
      <vt:lpstr>3. ¿Cómo se llama ella? </vt:lpstr>
      <vt:lpstr>4. ¿Cómo se llama él?</vt:lpstr>
      <vt:lpstr>5. ¿Cómo se llama ella?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Asking someone’s name Asking how someone is Introducing others  Vocabulario 1.1</dc:title>
  <dc:creator>Owner</dc:creator>
  <cp:lastModifiedBy>Owner</cp:lastModifiedBy>
  <cp:revision>7</cp:revision>
  <dcterms:created xsi:type="dcterms:W3CDTF">2018-09-11T01:33:05Z</dcterms:created>
  <dcterms:modified xsi:type="dcterms:W3CDTF">2018-09-11T02:26:09Z</dcterms:modified>
</cp:coreProperties>
</file>