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9" r:id="rId4"/>
    <p:sldId id="260" r:id="rId5"/>
    <p:sldId id="266" r:id="rId6"/>
    <p:sldId id="262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BC35F-4754-43EF-ACCE-13FFC9FD0290}" v="9" dt="2021-10-10T23:02:04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73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Marcella" userId="761ec792-27de-4dce-b2ab-e24f688d6191" providerId="ADAL" clId="{2B4BC35F-4754-43EF-ACCE-13FFC9FD0290}"/>
    <pc:docChg chg="undo custSel addSld delSld modSld sldOrd">
      <pc:chgData name="Christine Marcella" userId="761ec792-27de-4dce-b2ab-e24f688d6191" providerId="ADAL" clId="{2B4BC35F-4754-43EF-ACCE-13FFC9FD0290}" dt="2021-10-10T23:02:29.156" v="969" actId="1076"/>
      <pc:docMkLst>
        <pc:docMk/>
      </pc:docMkLst>
      <pc:sldChg chg="addSp delSp modSp mod">
        <pc:chgData name="Christine Marcella" userId="761ec792-27de-4dce-b2ab-e24f688d6191" providerId="ADAL" clId="{2B4BC35F-4754-43EF-ACCE-13FFC9FD0290}" dt="2021-10-10T23:02:29.156" v="969" actId="1076"/>
        <pc:sldMkLst>
          <pc:docMk/>
          <pc:sldMk cId="1574462629" sldId="256"/>
        </pc:sldMkLst>
        <pc:spChg chg="add del mod">
          <ac:chgData name="Christine Marcella" userId="761ec792-27de-4dce-b2ab-e24f688d6191" providerId="ADAL" clId="{2B4BC35F-4754-43EF-ACCE-13FFC9FD0290}" dt="2021-10-10T23:02:13.680" v="966" actId="478"/>
          <ac:spMkLst>
            <pc:docMk/>
            <pc:sldMk cId="1574462629" sldId="256"/>
            <ac:spMk id="6" creationId="{05DD12F9-EF1F-4025-8FE5-5DECEEE46792}"/>
          </ac:spMkLst>
        </pc:spChg>
        <pc:picChg chg="add del mod">
          <ac:chgData name="Christine Marcella" userId="761ec792-27de-4dce-b2ab-e24f688d6191" providerId="ADAL" clId="{2B4BC35F-4754-43EF-ACCE-13FFC9FD0290}" dt="2021-10-10T23:02:29.156" v="969" actId="1076"/>
          <ac:picMkLst>
            <pc:docMk/>
            <pc:sldMk cId="1574462629" sldId="256"/>
            <ac:picMk id="5" creationId="{648EF818-1AA1-4AE9-9369-314EC7162DB8}"/>
          </ac:picMkLst>
        </pc:picChg>
      </pc:sldChg>
      <pc:sldChg chg="modSp mod">
        <pc:chgData name="Christine Marcella" userId="761ec792-27de-4dce-b2ab-e24f688d6191" providerId="ADAL" clId="{2B4BC35F-4754-43EF-ACCE-13FFC9FD0290}" dt="2021-10-10T22:54:03.445" v="898" actId="115"/>
        <pc:sldMkLst>
          <pc:docMk/>
          <pc:sldMk cId="722376643" sldId="257"/>
        </pc:sldMkLst>
        <pc:spChg chg="mod">
          <ac:chgData name="Christine Marcella" userId="761ec792-27de-4dce-b2ab-e24f688d6191" providerId="ADAL" clId="{2B4BC35F-4754-43EF-ACCE-13FFC9FD0290}" dt="2021-10-10T22:54:03.445" v="898" actId="115"/>
          <ac:spMkLst>
            <pc:docMk/>
            <pc:sldMk cId="722376643" sldId="257"/>
            <ac:spMk id="2" creationId="{00000000-0000-0000-0000-000000000000}"/>
          </ac:spMkLst>
        </pc:spChg>
      </pc:sldChg>
      <pc:sldChg chg="addSp delSp modSp mod">
        <pc:chgData name="Christine Marcella" userId="761ec792-27de-4dce-b2ab-e24f688d6191" providerId="ADAL" clId="{2B4BC35F-4754-43EF-ACCE-13FFC9FD0290}" dt="2021-10-10T22:58:54.641" v="925" actId="26606"/>
        <pc:sldMkLst>
          <pc:docMk/>
          <pc:sldMk cId="1685181879" sldId="259"/>
        </pc:sldMkLst>
        <pc:spChg chg="add del mod">
          <ac:chgData name="Christine Marcella" userId="761ec792-27de-4dce-b2ab-e24f688d6191" providerId="ADAL" clId="{2B4BC35F-4754-43EF-ACCE-13FFC9FD0290}" dt="2021-10-10T22:58:54.641" v="925" actId="26606"/>
          <ac:spMkLst>
            <pc:docMk/>
            <pc:sldMk cId="1685181879" sldId="259"/>
            <ac:spMk id="2" creationId="{00000000-0000-0000-0000-000000000000}"/>
          </ac:spMkLst>
        </pc:spChg>
        <pc:graphicFrameChg chg="add del">
          <ac:chgData name="Christine Marcella" userId="761ec792-27de-4dce-b2ab-e24f688d6191" providerId="ADAL" clId="{2B4BC35F-4754-43EF-ACCE-13FFC9FD0290}" dt="2021-10-10T22:58:54.641" v="925" actId="26606"/>
          <ac:graphicFrameMkLst>
            <pc:docMk/>
            <pc:sldMk cId="1685181879" sldId="259"/>
            <ac:graphicFrameMk id="5" creationId="{24FAEB4C-FAE4-4B21-A4C1-0549BBD2C74D}"/>
          </ac:graphicFrameMkLst>
        </pc:graphicFrameChg>
      </pc:sldChg>
      <pc:sldChg chg="addSp delSp modSp mod">
        <pc:chgData name="Christine Marcella" userId="761ec792-27de-4dce-b2ab-e24f688d6191" providerId="ADAL" clId="{2B4BC35F-4754-43EF-ACCE-13FFC9FD0290}" dt="2021-10-10T22:59:28.168" v="934" actId="20577"/>
        <pc:sldMkLst>
          <pc:docMk/>
          <pc:sldMk cId="3362003427" sldId="260"/>
        </pc:sldMkLst>
        <pc:spChg chg="del mod">
          <ac:chgData name="Christine Marcella" userId="761ec792-27de-4dce-b2ab-e24f688d6191" providerId="ADAL" clId="{2B4BC35F-4754-43EF-ACCE-13FFC9FD0290}" dt="2021-10-10T22:55:32.471" v="909" actId="26606"/>
          <ac:spMkLst>
            <pc:docMk/>
            <pc:sldMk cId="3362003427" sldId="260"/>
            <ac:spMk id="2" creationId="{00000000-0000-0000-0000-000000000000}"/>
          </ac:spMkLst>
        </pc:spChg>
        <pc:spChg chg="mod">
          <ac:chgData name="Christine Marcella" userId="761ec792-27de-4dce-b2ab-e24f688d6191" providerId="ADAL" clId="{2B4BC35F-4754-43EF-ACCE-13FFC9FD0290}" dt="2021-10-10T22:59:28.168" v="934" actId="20577"/>
          <ac:spMkLst>
            <pc:docMk/>
            <pc:sldMk cId="3362003427" sldId="260"/>
            <ac:spMk id="3" creationId="{00000000-0000-0000-0000-000000000000}"/>
          </ac:spMkLst>
        </pc:spChg>
        <pc:graphicFrameChg chg="add modGraphic">
          <ac:chgData name="Christine Marcella" userId="761ec792-27de-4dce-b2ab-e24f688d6191" providerId="ADAL" clId="{2B4BC35F-4754-43EF-ACCE-13FFC9FD0290}" dt="2021-10-10T22:56:05.907" v="913" actId="207"/>
          <ac:graphicFrameMkLst>
            <pc:docMk/>
            <pc:sldMk cId="3362003427" sldId="260"/>
            <ac:graphicFrameMk id="5" creationId="{25CDFE46-6FC2-4C5D-AE31-2DD516AF5A5B}"/>
          </ac:graphicFrameMkLst>
        </pc:graphicFrameChg>
      </pc:sldChg>
      <pc:sldChg chg="del ord">
        <pc:chgData name="Christine Marcella" userId="761ec792-27de-4dce-b2ab-e24f688d6191" providerId="ADAL" clId="{2B4BC35F-4754-43EF-ACCE-13FFC9FD0290}" dt="2021-10-10T22:49:21.541" v="488" actId="47"/>
        <pc:sldMkLst>
          <pc:docMk/>
          <pc:sldMk cId="1641319883" sldId="261"/>
        </pc:sldMkLst>
      </pc:sldChg>
      <pc:sldChg chg="addSp delSp modSp mod setBg">
        <pc:chgData name="Christine Marcella" userId="761ec792-27de-4dce-b2ab-e24f688d6191" providerId="ADAL" clId="{2B4BC35F-4754-43EF-ACCE-13FFC9FD0290}" dt="2021-10-10T23:01:31.861" v="960"/>
        <pc:sldMkLst>
          <pc:docMk/>
          <pc:sldMk cId="650253227" sldId="262"/>
        </pc:sldMkLst>
        <pc:spChg chg="del mod">
          <ac:chgData name="Christine Marcella" userId="761ec792-27de-4dce-b2ab-e24f688d6191" providerId="ADAL" clId="{2B4BC35F-4754-43EF-ACCE-13FFC9FD0290}" dt="2021-10-10T22:57:43.850" v="917" actId="26606"/>
          <ac:spMkLst>
            <pc:docMk/>
            <pc:sldMk cId="650253227" sldId="262"/>
            <ac:spMk id="2" creationId="{00000000-0000-0000-0000-000000000000}"/>
          </ac:spMkLst>
        </pc:spChg>
        <pc:spChg chg="mod">
          <ac:chgData name="Christine Marcella" userId="761ec792-27de-4dce-b2ab-e24f688d6191" providerId="ADAL" clId="{2B4BC35F-4754-43EF-ACCE-13FFC9FD0290}" dt="2021-10-10T22:57:43.850" v="917" actId="26606"/>
          <ac:spMkLst>
            <pc:docMk/>
            <pc:sldMk cId="650253227" sldId="262"/>
            <ac:spMk id="3" creationId="{00000000-0000-0000-0000-000000000000}"/>
          </ac:spMkLst>
        </pc:spChg>
        <pc:spChg chg="add del mod">
          <ac:chgData name="Christine Marcella" userId="761ec792-27de-4dce-b2ab-e24f688d6191" providerId="ADAL" clId="{2B4BC35F-4754-43EF-ACCE-13FFC9FD0290}" dt="2021-10-10T23:01:31.861" v="960"/>
          <ac:spMkLst>
            <pc:docMk/>
            <pc:sldMk cId="650253227" sldId="262"/>
            <ac:spMk id="4" creationId="{3F7D5D5D-053F-4BD7-B727-A263FCBB1E09}"/>
          </ac:spMkLst>
        </pc:spChg>
        <pc:graphicFrameChg chg="add mod">
          <ac:chgData name="Christine Marcella" userId="761ec792-27de-4dce-b2ab-e24f688d6191" providerId="ADAL" clId="{2B4BC35F-4754-43EF-ACCE-13FFC9FD0290}" dt="2021-10-10T23:00:57.502" v="954"/>
          <ac:graphicFrameMkLst>
            <pc:docMk/>
            <pc:sldMk cId="650253227" sldId="262"/>
            <ac:graphicFrameMk id="5" creationId="{932BC142-9452-4B1C-8E7B-10F8F1922EEE}"/>
          </ac:graphicFrameMkLst>
        </pc:graphicFrameChg>
      </pc:sldChg>
      <pc:sldChg chg="del">
        <pc:chgData name="Christine Marcella" userId="761ec792-27de-4dce-b2ab-e24f688d6191" providerId="ADAL" clId="{2B4BC35F-4754-43EF-ACCE-13FFC9FD0290}" dt="2021-10-10T22:49:23.965" v="490" actId="47"/>
        <pc:sldMkLst>
          <pc:docMk/>
          <pc:sldMk cId="1107078259" sldId="263"/>
        </pc:sldMkLst>
      </pc:sldChg>
      <pc:sldChg chg="del">
        <pc:chgData name="Christine Marcella" userId="761ec792-27de-4dce-b2ab-e24f688d6191" providerId="ADAL" clId="{2B4BC35F-4754-43EF-ACCE-13FFC9FD0290}" dt="2021-10-10T22:49:22.808" v="489" actId="47"/>
        <pc:sldMkLst>
          <pc:docMk/>
          <pc:sldMk cId="892273129" sldId="264"/>
        </pc:sldMkLst>
      </pc:sldChg>
      <pc:sldChg chg="del">
        <pc:chgData name="Christine Marcella" userId="761ec792-27de-4dce-b2ab-e24f688d6191" providerId="ADAL" clId="{2B4BC35F-4754-43EF-ACCE-13FFC9FD0290}" dt="2021-10-10T22:49:27.709" v="491" actId="47"/>
        <pc:sldMkLst>
          <pc:docMk/>
          <pc:sldMk cId="3941449530" sldId="265"/>
        </pc:sldMkLst>
      </pc:sldChg>
      <pc:sldChg chg="addSp modSp new mod setBg">
        <pc:chgData name="Christine Marcella" userId="761ec792-27de-4dce-b2ab-e24f688d6191" providerId="ADAL" clId="{2B4BC35F-4754-43EF-ACCE-13FFC9FD0290}" dt="2021-10-10T23:00:23.606" v="951" actId="5793"/>
        <pc:sldMkLst>
          <pc:docMk/>
          <pc:sldMk cId="1002416536" sldId="266"/>
        </pc:sldMkLst>
        <pc:spChg chg="mod">
          <ac:chgData name="Christine Marcella" userId="761ec792-27de-4dce-b2ab-e24f688d6191" providerId="ADAL" clId="{2B4BC35F-4754-43EF-ACCE-13FFC9FD0290}" dt="2021-10-10T22:59:42.869" v="937" actId="255"/>
          <ac:spMkLst>
            <pc:docMk/>
            <pc:sldMk cId="1002416536" sldId="266"/>
            <ac:spMk id="2" creationId="{3CEA5352-4DA4-4EFE-94CA-2A425C870186}"/>
          </ac:spMkLst>
        </pc:spChg>
        <pc:spChg chg="mod">
          <ac:chgData name="Christine Marcella" userId="761ec792-27de-4dce-b2ab-e24f688d6191" providerId="ADAL" clId="{2B4BC35F-4754-43EF-ACCE-13FFC9FD0290}" dt="2021-10-10T23:00:23.606" v="951" actId="5793"/>
          <ac:spMkLst>
            <pc:docMk/>
            <pc:sldMk cId="1002416536" sldId="266"/>
            <ac:spMk id="3" creationId="{2BF8DB71-A7D5-472B-9333-43619459B996}"/>
          </ac:spMkLst>
        </pc:spChg>
        <pc:spChg chg="add mod">
          <ac:chgData name="Christine Marcella" userId="761ec792-27de-4dce-b2ab-e24f688d6191" providerId="ADAL" clId="{2B4BC35F-4754-43EF-ACCE-13FFC9FD0290}" dt="2021-10-10T22:47:42.574" v="461" actId="115"/>
          <ac:spMkLst>
            <pc:docMk/>
            <pc:sldMk cId="1002416536" sldId="266"/>
            <ac:spMk id="4" creationId="{5FD0272E-E86B-45A4-BAB3-54DC071BAC65}"/>
          </ac:spMkLst>
        </pc:spChg>
        <pc:spChg chg="add">
          <ac:chgData name="Christine Marcella" userId="761ec792-27de-4dce-b2ab-e24f688d6191" providerId="ADAL" clId="{2B4BC35F-4754-43EF-ACCE-13FFC9FD0290}" dt="2021-10-10T22:43:13.954" v="19" actId="26606"/>
          <ac:spMkLst>
            <pc:docMk/>
            <pc:sldMk cId="1002416536" sldId="266"/>
            <ac:spMk id="8" creationId="{089A69AF-D57B-49B4-886C-D4A5DC194421}"/>
          </ac:spMkLst>
        </pc:spChg>
        <pc:spChg chg="add">
          <ac:chgData name="Christine Marcella" userId="761ec792-27de-4dce-b2ab-e24f688d6191" providerId="ADAL" clId="{2B4BC35F-4754-43EF-ACCE-13FFC9FD0290}" dt="2021-10-10T22:43:13.954" v="19" actId="26606"/>
          <ac:spMkLst>
            <pc:docMk/>
            <pc:sldMk cId="1002416536" sldId="266"/>
            <ac:spMk id="10" creationId="{68F2977E-E0AE-4EB4-A059-59E908EB862A}"/>
          </ac:spMkLst>
        </pc:spChg>
      </pc:sldChg>
      <pc:sldChg chg="modSp new mod">
        <pc:chgData name="Christine Marcella" userId="761ec792-27de-4dce-b2ab-e24f688d6191" providerId="ADAL" clId="{2B4BC35F-4754-43EF-ACCE-13FFC9FD0290}" dt="2021-10-10T22:56:38.599" v="916" actId="207"/>
        <pc:sldMkLst>
          <pc:docMk/>
          <pc:sldMk cId="579330842" sldId="267"/>
        </pc:sldMkLst>
        <pc:spChg chg="mod">
          <ac:chgData name="Christine Marcella" userId="761ec792-27de-4dce-b2ab-e24f688d6191" providerId="ADAL" clId="{2B4BC35F-4754-43EF-ACCE-13FFC9FD0290}" dt="2021-10-10T22:56:38.599" v="916" actId="207"/>
          <ac:spMkLst>
            <pc:docMk/>
            <pc:sldMk cId="579330842" sldId="267"/>
            <ac:spMk id="2" creationId="{339548B7-E7AC-4D9A-8DDD-4D7D86BE38B4}"/>
          </ac:spMkLst>
        </pc:spChg>
        <pc:spChg chg="mod">
          <ac:chgData name="Christine Marcella" userId="761ec792-27de-4dce-b2ab-e24f688d6191" providerId="ADAL" clId="{2B4BC35F-4754-43EF-ACCE-13FFC9FD0290}" dt="2021-10-10T22:53:39.497" v="896" actId="255"/>
          <ac:spMkLst>
            <pc:docMk/>
            <pc:sldMk cId="579330842" sldId="267"/>
            <ac:spMk id="3" creationId="{EE4F9EB6-8A2E-489E-A5B0-B74071AC4FEA}"/>
          </ac:spMkLst>
        </pc:spChg>
      </pc:sldChg>
      <pc:sldMasterChg chg="delSldLayout">
        <pc:chgData name="Christine Marcella" userId="761ec792-27de-4dce-b2ab-e24f688d6191" providerId="ADAL" clId="{2B4BC35F-4754-43EF-ACCE-13FFC9FD0290}" dt="2021-10-10T22:49:22.808" v="489" actId="47"/>
        <pc:sldMasterMkLst>
          <pc:docMk/>
          <pc:sldMasterMk cId="1427084231" sldId="2147483833"/>
        </pc:sldMasterMkLst>
        <pc:sldLayoutChg chg="del">
          <pc:chgData name="Christine Marcella" userId="761ec792-27de-4dce-b2ab-e24f688d6191" providerId="ADAL" clId="{2B4BC35F-4754-43EF-ACCE-13FFC9FD0290}" dt="2021-10-10T22:49:22.808" v="489" actId="47"/>
          <pc:sldLayoutMkLst>
            <pc:docMk/>
            <pc:sldMasterMk cId="1427084231" sldId="2147483833"/>
            <pc:sldLayoutMk cId="686887185" sldId="2147483848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AF2C4A-886B-4B84-9E50-4A37986D1E3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1B2610E-DF7A-4C22-8058-37F3905575AD}">
      <dgm:prSet/>
      <dgm:spPr/>
      <dgm:t>
        <a:bodyPr/>
        <a:lstStyle/>
        <a:p>
          <a:r>
            <a:rPr lang="en-US" dirty="0"/>
            <a:t>You can also use the words </a:t>
          </a:r>
          <a:r>
            <a:rPr lang="en-US" b="1" dirty="0">
              <a:solidFill>
                <a:srgbClr val="7030A0"/>
              </a:solidFill>
            </a:rPr>
            <a:t>media</a:t>
          </a:r>
          <a:r>
            <a:rPr lang="en-US" dirty="0">
              <a:solidFill>
                <a:srgbClr val="7030A0"/>
              </a:solidFill>
            </a:rPr>
            <a:t> (half) </a:t>
          </a:r>
          <a:r>
            <a:rPr lang="en-US" dirty="0"/>
            <a:t>and </a:t>
          </a:r>
          <a:r>
            <a:rPr lang="en-US" b="1" dirty="0" err="1">
              <a:solidFill>
                <a:srgbClr val="7030A0"/>
              </a:solidFill>
            </a:rPr>
            <a:t>cuarto</a:t>
          </a:r>
          <a:r>
            <a:rPr lang="en-US" dirty="0">
              <a:solidFill>
                <a:srgbClr val="7030A0"/>
              </a:solidFill>
            </a:rPr>
            <a:t> (quarter).</a:t>
          </a:r>
        </a:p>
      </dgm:t>
    </dgm:pt>
    <dgm:pt modelId="{2558A341-A595-403C-9065-7DD3342C3EE6}" type="parTrans" cxnId="{EE6968E8-E2D5-43B5-BE73-A3CB886D8272}">
      <dgm:prSet/>
      <dgm:spPr/>
      <dgm:t>
        <a:bodyPr/>
        <a:lstStyle/>
        <a:p>
          <a:endParaRPr lang="en-US"/>
        </a:p>
      </dgm:t>
    </dgm:pt>
    <dgm:pt modelId="{A4546A5B-8369-4B60-B344-A3BECE271E7F}" type="sibTrans" cxnId="{EE6968E8-E2D5-43B5-BE73-A3CB886D8272}">
      <dgm:prSet/>
      <dgm:spPr/>
      <dgm:t>
        <a:bodyPr/>
        <a:lstStyle/>
        <a:p>
          <a:endParaRPr lang="en-US"/>
        </a:p>
      </dgm:t>
    </dgm:pt>
    <dgm:pt modelId="{C1DB4B0B-BFE7-4627-8A64-0B7AF63D81E1}">
      <dgm:prSet/>
      <dgm:spPr/>
      <dgm:t>
        <a:bodyPr/>
        <a:lstStyle/>
        <a:p>
          <a:r>
            <a:rPr lang="en-US" b="1" dirty="0"/>
            <a:t>Es la una y </a:t>
          </a:r>
          <a:r>
            <a:rPr lang="en-US" b="1" dirty="0">
              <a:solidFill>
                <a:srgbClr val="7030A0"/>
              </a:solidFill>
            </a:rPr>
            <a:t>media.</a:t>
          </a:r>
          <a:br>
            <a:rPr lang="en-US" dirty="0"/>
          </a:br>
          <a:r>
            <a:rPr lang="en-US" dirty="0"/>
            <a:t>It's 1:30. (It’s half past 1.)</a:t>
          </a:r>
        </a:p>
      </dgm:t>
    </dgm:pt>
    <dgm:pt modelId="{5191CD7A-FD25-49D7-8358-41CC95FE4916}" type="parTrans" cxnId="{F7924BB7-7F1B-4687-A09F-00C72E5B8F86}">
      <dgm:prSet/>
      <dgm:spPr/>
      <dgm:t>
        <a:bodyPr/>
        <a:lstStyle/>
        <a:p>
          <a:endParaRPr lang="en-US"/>
        </a:p>
      </dgm:t>
    </dgm:pt>
    <dgm:pt modelId="{E7A648BD-BB80-472D-A36A-342535555F20}" type="sibTrans" cxnId="{F7924BB7-7F1B-4687-A09F-00C72E5B8F86}">
      <dgm:prSet/>
      <dgm:spPr/>
      <dgm:t>
        <a:bodyPr/>
        <a:lstStyle/>
        <a:p>
          <a:endParaRPr lang="en-US"/>
        </a:p>
      </dgm:t>
    </dgm:pt>
    <dgm:pt modelId="{88B3F43B-ADB1-4879-AF9E-FBBE71BA8C9B}">
      <dgm:prSet/>
      <dgm:spPr/>
      <dgm:t>
        <a:bodyPr/>
        <a:lstStyle/>
        <a:p>
          <a:r>
            <a:rPr lang="en-US" b="1" dirty="0"/>
            <a:t>Son las dos y </a:t>
          </a:r>
          <a:r>
            <a:rPr lang="en-US" b="1" dirty="0" err="1">
              <a:solidFill>
                <a:srgbClr val="7030A0"/>
              </a:solidFill>
            </a:rPr>
            <a:t>cuarto</a:t>
          </a:r>
          <a:r>
            <a:rPr lang="en-US" b="1" dirty="0"/>
            <a:t>.</a:t>
          </a:r>
          <a:br>
            <a:rPr lang="en-US" dirty="0"/>
          </a:br>
          <a:r>
            <a:rPr lang="en-US" dirty="0"/>
            <a:t>It's 2:15. (It’s a quarter past 2.)</a:t>
          </a:r>
        </a:p>
      </dgm:t>
    </dgm:pt>
    <dgm:pt modelId="{98F2AD31-76AC-44C0-AB6B-36524675C7FE}" type="parTrans" cxnId="{89197687-2C96-4E10-AE97-8D44A828B6B0}">
      <dgm:prSet/>
      <dgm:spPr/>
      <dgm:t>
        <a:bodyPr/>
        <a:lstStyle/>
        <a:p>
          <a:endParaRPr lang="en-US"/>
        </a:p>
      </dgm:t>
    </dgm:pt>
    <dgm:pt modelId="{74775166-B03B-4A4D-847D-52B45EF9AB98}" type="sibTrans" cxnId="{89197687-2C96-4E10-AE97-8D44A828B6B0}">
      <dgm:prSet/>
      <dgm:spPr/>
      <dgm:t>
        <a:bodyPr/>
        <a:lstStyle/>
        <a:p>
          <a:endParaRPr lang="en-US"/>
        </a:p>
      </dgm:t>
    </dgm:pt>
    <dgm:pt modelId="{D5E87F75-A761-4187-B59D-56341A203BE7}" type="pres">
      <dgm:prSet presAssocID="{05AF2C4A-886B-4B84-9E50-4A37986D1E30}" presName="vert0" presStyleCnt="0">
        <dgm:presLayoutVars>
          <dgm:dir/>
          <dgm:animOne val="branch"/>
          <dgm:animLvl val="lvl"/>
        </dgm:presLayoutVars>
      </dgm:prSet>
      <dgm:spPr/>
    </dgm:pt>
    <dgm:pt modelId="{CF268725-6A1E-49F8-A26D-7809A610294C}" type="pres">
      <dgm:prSet presAssocID="{81B2610E-DF7A-4C22-8058-37F3905575AD}" presName="thickLine" presStyleLbl="alignNode1" presStyleIdx="0" presStyleCnt="3"/>
      <dgm:spPr/>
    </dgm:pt>
    <dgm:pt modelId="{8C4B3166-594F-49B9-B269-0A12561777B0}" type="pres">
      <dgm:prSet presAssocID="{81B2610E-DF7A-4C22-8058-37F3905575AD}" presName="horz1" presStyleCnt="0"/>
      <dgm:spPr/>
    </dgm:pt>
    <dgm:pt modelId="{2236B276-1E16-4E53-A907-4FE4AA535768}" type="pres">
      <dgm:prSet presAssocID="{81B2610E-DF7A-4C22-8058-37F3905575AD}" presName="tx1" presStyleLbl="revTx" presStyleIdx="0" presStyleCnt="3"/>
      <dgm:spPr/>
    </dgm:pt>
    <dgm:pt modelId="{6FC0BCC6-ACBE-4003-A89D-30D2DD7BCECD}" type="pres">
      <dgm:prSet presAssocID="{81B2610E-DF7A-4C22-8058-37F3905575AD}" presName="vert1" presStyleCnt="0"/>
      <dgm:spPr/>
    </dgm:pt>
    <dgm:pt modelId="{24E9699C-CADE-4CFA-8F99-74126C6B9489}" type="pres">
      <dgm:prSet presAssocID="{C1DB4B0B-BFE7-4627-8A64-0B7AF63D81E1}" presName="thickLine" presStyleLbl="alignNode1" presStyleIdx="1" presStyleCnt="3"/>
      <dgm:spPr/>
    </dgm:pt>
    <dgm:pt modelId="{F3F21A8E-84B0-4814-B93D-110281B273F6}" type="pres">
      <dgm:prSet presAssocID="{C1DB4B0B-BFE7-4627-8A64-0B7AF63D81E1}" presName="horz1" presStyleCnt="0"/>
      <dgm:spPr/>
    </dgm:pt>
    <dgm:pt modelId="{AC109367-8351-4B19-90BF-4911DA8F5E8C}" type="pres">
      <dgm:prSet presAssocID="{C1DB4B0B-BFE7-4627-8A64-0B7AF63D81E1}" presName="tx1" presStyleLbl="revTx" presStyleIdx="1" presStyleCnt="3"/>
      <dgm:spPr/>
    </dgm:pt>
    <dgm:pt modelId="{5DA6C22A-00AB-411D-9754-57E5403BFF82}" type="pres">
      <dgm:prSet presAssocID="{C1DB4B0B-BFE7-4627-8A64-0B7AF63D81E1}" presName="vert1" presStyleCnt="0"/>
      <dgm:spPr/>
    </dgm:pt>
    <dgm:pt modelId="{33710B22-C898-43AE-9DDE-FAA73D90DDFE}" type="pres">
      <dgm:prSet presAssocID="{88B3F43B-ADB1-4879-AF9E-FBBE71BA8C9B}" presName="thickLine" presStyleLbl="alignNode1" presStyleIdx="2" presStyleCnt="3"/>
      <dgm:spPr/>
    </dgm:pt>
    <dgm:pt modelId="{2588670C-534D-4528-84DD-4EFB3C43D0B4}" type="pres">
      <dgm:prSet presAssocID="{88B3F43B-ADB1-4879-AF9E-FBBE71BA8C9B}" presName="horz1" presStyleCnt="0"/>
      <dgm:spPr/>
    </dgm:pt>
    <dgm:pt modelId="{21691E26-AE53-4D33-9EB2-5CF957E92C62}" type="pres">
      <dgm:prSet presAssocID="{88B3F43B-ADB1-4879-AF9E-FBBE71BA8C9B}" presName="tx1" presStyleLbl="revTx" presStyleIdx="2" presStyleCnt="3"/>
      <dgm:spPr/>
    </dgm:pt>
    <dgm:pt modelId="{3D6E2F44-9CD9-4B72-8590-C0BF0DBC0967}" type="pres">
      <dgm:prSet presAssocID="{88B3F43B-ADB1-4879-AF9E-FBBE71BA8C9B}" presName="vert1" presStyleCnt="0"/>
      <dgm:spPr/>
    </dgm:pt>
  </dgm:ptLst>
  <dgm:cxnLst>
    <dgm:cxn modelId="{03312601-0831-4CDA-A5A4-C0D9EE153C0D}" type="presOf" srcId="{05AF2C4A-886B-4B84-9E50-4A37986D1E30}" destId="{D5E87F75-A761-4187-B59D-56341A203BE7}" srcOrd="0" destOrd="0" presId="urn:microsoft.com/office/officeart/2008/layout/LinedList"/>
    <dgm:cxn modelId="{48B1982A-A88F-406F-8019-43F121C64FDF}" type="presOf" srcId="{C1DB4B0B-BFE7-4627-8A64-0B7AF63D81E1}" destId="{AC109367-8351-4B19-90BF-4911DA8F5E8C}" srcOrd="0" destOrd="0" presId="urn:microsoft.com/office/officeart/2008/layout/LinedList"/>
    <dgm:cxn modelId="{89197687-2C96-4E10-AE97-8D44A828B6B0}" srcId="{05AF2C4A-886B-4B84-9E50-4A37986D1E30}" destId="{88B3F43B-ADB1-4879-AF9E-FBBE71BA8C9B}" srcOrd="2" destOrd="0" parTransId="{98F2AD31-76AC-44C0-AB6B-36524675C7FE}" sibTransId="{74775166-B03B-4A4D-847D-52B45EF9AB98}"/>
    <dgm:cxn modelId="{F7924BB7-7F1B-4687-A09F-00C72E5B8F86}" srcId="{05AF2C4A-886B-4B84-9E50-4A37986D1E30}" destId="{C1DB4B0B-BFE7-4627-8A64-0B7AF63D81E1}" srcOrd="1" destOrd="0" parTransId="{5191CD7A-FD25-49D7-8358-41CC95FE4916}" sibTransId="{E7A648BD-BB80-472D-A36A-342535555F20}"/>
    <dgm:cxn modelId="{2C2A1CBE-7E3B-4E66-9E19-13688EAFDDF6}" type="presOf" srcId="{88B3F43B-ADB1-4879-AF9E-FBBE71BA8C9B}" destId="{21691E26-AE53-4D33-9EB2-5CF957E92C62}" srcOrd="0" destOrd="0" presId="urn:microsoft.com/office/officeart/2008/layout/LinedList"/>
    <dgm:cxn modelId="{03F968C1-9EE5-4E8C-AF1D-9FE899B39F03}" type="presOf" srcId="{81B2610E-DF7A-4C22-8058-37F3905575AD}" destId="{2236B276-1E16-4E53-A907-4FE4AA535768}" srcOrd="0" destOrd="0" presId="urn:microsoft.com/office/officeart/2008/layout/LinedList"/>
    <dgm:cxn modelId="{EE6968E8-E2D5-43B5-BE73-A3CB886D8272}" srcId="{05AF2C4A-886B-4B84-9E50-4A37986D1E30}" destId="{81B2610E-DF7A-4C22-8058-37F3905575AD}" srcOrd="0" destOrd="0" parTransId="{2558A341-A595-403C-9065-7DD3342C3EE6}" sibTransId="{A4546A5B-8369-4B60-B344-A3BECE271E7F}"/>
    <dgm:cxn modelId="{D5F7EF39-96F3-4FC5-A035-1359C48FBEB6}" type="presParOf" srcId="{D5E87F75-A761-4187-B59D-56341A203BE7}" destId="{CF268725-6A1E-49F8-A26D-7809A610294C}" srcOrd="0" destOrd="0" presId="urn:microsoft.com/office/officeart/2008/layout/LinedList"/>
    <dgm:cxn modelId="{B9616E97-8963-4AEA-9FA2-717124CE9740}" type="presParOf" srcId="{D5E87F75-A761-4187-B59D-56341A203BE7}" destId="{8C4B3166-594F-49B9-B269-0A12561777B0}" srcOrd="1" destOrd="0" presId="urn:microsoft.com/office/officeart/2008/layout/LinedList"/>
    <dgm:cxn modelId="{872ADE0F-F7A9-4894-B4C0-93879E17ABBD}" type="presParOf" srcId="{8C4B3166-594F-49B9-B269-0A12561777B0}" destId="{2236B276-1E16-4E53-A907-4FE4AA535768}" srcOrd="0" destOrd="0" presId="urn:microsoft.com/office/officeart/2008/layout/LinedList"/>
    <dgm:cxn modelId="{419B6C6D-2BE6-4A15-8B17-FE5AA970FDE5}" type="presParOf" srcId="{8C4B3166-594F-49B9-B269-0A12561777B0}" destId="{6FC0BCC6-ACBE-4003-A89D-30D2DD7BCECD}" srcOrd="1" destOrd="0" presId="urn:microsoft.com/office/officeart/2008/layout/LinedList"/>
    <dgm:cxn modelId="{BFADFB6D-03F0-43EB-B530-6D3DF571CBE6}" type="presParOf" srcId="{D5E87F75-A761-4187-B59D-56341A203BE7}" destId="{24E9699C-CADE-4CFA-8F99-74126C6B9489}" srcOrd="2" destOrd="0" presId="urn:microsoft.com/office/officeart/2008/layout/LinedList"/>
    <dgm:cxn modelId="{CD7817F5-4BCC-41C3-A6BE-E57F5F9DBBDF}" type="presParOf" srcId="{D5E87F75-A761-4187-B59D-56341A203BE7}" destId="{F3F21A8E-84B0-4814-B93D-110281B273F6}" srcOrd="3" destOrd="0" presId="urn:microsoft.com/office/officeart/2008/layout/LinedList"/>
    <dgm:cxn modelId="{6D1D92A1-85AF-4ED8-AAA9-6C5ED4F59AD9}" type="presParOf" srcId="{F3F21A8E-84B0-4814-B93D-110281B273F6}" destId="{AC109367-8351-4B19-90BF-4911DA8F5E8C}" srcOrd="0" destOrd="0" presId="urn:microsoft.com/office/officeart/2008/layout/LinedList"/>
    <dgm:cxn modelId="{9F1A51AE-8E17-4AB0-8ED7-BECC151E7EDA}" type="presParOf" srcId="{F3F21A8E-84B0-4814-B93D-110281B273F6}" destId="{5DA6C22A-00AB-411D-9754-57E5403BFF82}" srcOrd="1" destOrd="0" presId="urn:microsoft.com/office/officeart/2008/layout/LinedList"/>
    <dgm:cxn modelId="{8B71CFDB-71D5-425C-B58D-C8A62C9C51B5}" type="presParOf" srcId="{D5E87F75-A761-4187-B59D-56341A203BE7}" destId="{33710B22-C898-43AE-9DDE-FAA73D90DDFE}" srcOrd="4" destOrd="0" presId="urn:microsoft.com/office/officeart/2008/layout/LinedList"/>
    <dgm:cxn modelId="{DFAA94C5-00D3-4427-AF2F-BAE41D39BB02}" type="presParOf" srcId="{D5E87F75-A761-4187-B59D-56341A203BE7}" destId="{2588670C-534D-4528-84DD-4EFB3C43D0B4}" srcOrd="5" destOrd="0" presId="urn:microsoft.com/office/officeart/2008/layout/LinedList"/>
    <dgm:cxn modelId="{128D2511-FFA2-4A01-AAAD-D3D856932259}" type="presParOf" srcId="{2588670C-534D-4528-84DD-4EFB3C43D0B4}" destId="{21691E26-AE53-4D33-9EB2-5CF957E92C62}" srcOrd="0" destOrd="0" presId="urn:microsoft.com/office/officeart/2008/layout/LinedList"/>
    <dgm:cxn modelId="{B7F4EB38-114C-439F-844A-42AC55D36CD2}" type="presParOf" srcId="{2588670C-534D-4528-84DD-4EFB3C43D0B4}" destId="{3D6E2F44-9CD9-4B72-8590-C0BF0DBC096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8049F0-B4F6-42B9-AA15-CD3B90701F1F}" type="doc">
      <dgm:prSet loTypeId="urn:microsoft.com/office/officeart/2005/8/layout/vProcess5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7B26635-5B7B-410F-BD40-C3CD3F69BE80}">
      <dgm:prSet/>
      <dgm:spPr/>
      <dgm:t>
        <a:bodyPr/>
        <a:lstStyle/>
        <a:p>
          <a:r>
            <a:rPr lang="en-US"/>
            <a:t>To differentiate between a.m. and p.m. use the expressions </a:t>
          </a:r>
          <a:r>
            <a:rPr lang="en-US" b="1"/>
            <a:t>de la mañana</a:t>
          </a:r>
          <a:r>
            <a:rPr lang="en-US"/>
            <a:t>, </a:t>
          </a:r>
          <a:r>
            <a:rPr lang="en-US" b="1"/>
            <a:t>de la tarde</a:t>
          </a:r>
          <a:r>
            <a:rPr lang="en-US"/>
            <a:t> and </a:t>
          </a:r>
          <a:r>
            <a:rPr lang="en-US" b="1"/>
            <a:t>de la noche.</a:t>
          </a:r>
          <a:endParaRPr lang="en-US"/>
        </a:p>
      </dgm:t>
    </dgm:pt>
    <dgm:pt modelId="{1A642620-89DB-4813-AC7D-B88C619FFD6A}" type="parTrans" cxnId="{759FE020-A027-487B-99A7-CE593C869A37}">
      <dgm:prSet/>
      <dgm:spPr/>
      <dgm:t>
        <a:bodyPr/>
        <a:lstStyle/>
        <a:p>
          <a:endParaRPr lang="en-US"/>
        </a:p>
      </dgm:t>
    </dgm:pt>
    <dgm:pt modelId="{134EFA69-BB0D-4BE3-BA7F-5B4F459408C5}" type="sibTrans" cxnId="{759FE020-A027-487B-99A7-CE593C869A37}">
      <dgm:prSet/>
      <dgm:spPr/>
      <dgm:t>
        <a:bodyPr/>
        <a:lstStyle/>
        <a:p>
          <a:endParaRPr lang="en-US"/>
        </a:p>
      </dgm:t>
    </dgm:pt>
    <dgm:pt modelId="{0B379E4A-4D24-4C11-A041-2B747F1C7517}">
      <dgm:prSet/>
      <dgm:spPr/>
      <dgm:t>
        <a:bodyPr/>
        <a:lstStyle/>
        <a:p>
          <a:r>
            <a:rPr lang="en-US" b="1" dirty="0"/>
            <a:t>Son las dos </a:t>
          </a:r>
          <a:r>
            <a:rPr lang="en-US" b="1" u="sng" dirty="0"/>
            <a:t>de la </a:t>
          </a:r>
          <a:r>
            <a:rPr lang="en-US" b="1" u="sng" dirty="0" err="1"/>
            <a:t>mañana</a:t>
          </a:r>
          <a:r>
            <a:rPr lang="en-US" b="1" dirty="0"/>
            <a:t>.</a:t>
          </a:r>
          <a:br>
            <a:rPr lang="en-US" dirty="0"/>
          </a:br>
          <a:r>
            <a:rPr lang="en-US" dirty="0"/>
            <a:t>It's two in the morning.</a:t>
          </a:r>
        </a:p>
      </dgm:t>
    </dgm:pt>
    <dgm:pt modelId="{1FF6BFB5-AFCA-4B21-B6C0-AEF10B6B80E9}" type="parTrans" cxnId="{EE16B7B1-423E-40DC-8868-E219B14EC1D6}">
      <dgm:prSet/>
      <dgm:spPr/>
      <dgm:t>
        <a:bodyPr/>
        <a:lstStyle/>
        <a:p>
          <a:endParaRPr lang="en-US"/>
        </a:p>
      </dgm:t>
    </dgm:pt>
    <dgm:pt modelId="{751B2DE4-20EC-4B60-B1D3-F2D1177FF4CB}" type="sibTrans" cxnId="{EE16B7B1-423E-40DC-8868-E219B14EC1D6}">
      <dgm:prSet/>
      <dgm:spPr/>
      <dgm:t>
        <a:bodyPr/>
        <a:lstStyle/>
        <a:p>
          <a:endParaRPr lang="en-US"/>
        </a:p>
      </dgm:t>
    </dgm:pt>
    <dgm:pt modelId="{8E5BBDB7-95A2-40A6-9F5B-CF6AF4839672}">
      <dgm:prSet/>
      <dgm:spPr/>
      <dgm:t>
        <a:bodyPr/>
        <a:lstStyle/>
        <a:p>
          <a:r>
            <a:rPr lang="en-US" b="1" dirty="0"/>
            <a:t>Son las dos </a:t>
          </a:r>
          <a:r>
            <a:rPr lang="en-US" b="1" u="sng" dirty="0"/>
            <a:t>de la </a:t>
          </a:r>
          <a:r>
            <a:rPr lang="en-US" b="1" u="sng" dirty="0" err="1"/>
            <a:t>tarde</a:t>
          </a:r>
          <a:r>
            <a:rPr lang="en-US" b="1" dirty="0"/>
            <a:t>.</a:t>
          </a:r>
          <a:br>
            <a:rPr lang="en-US" dirty="0"/>
          </a:br>
          <a:r>
            <a:rPr lang="en-US" dirty="0"/>
            <a:t>It's two in the afternoon.</a:t>
          </a:r>
        </a:p>
      </dgm:t>
    </dgm:pt>
    <dgm:pt modelId="{357EF445-1236-4F5F-B517-8817BF6F3F8B}" type="parTrans" cxnId="{7890C00E-AA1C-4DDD-AEE8-CEC118DC2E8B}">
      <dgm:prSet/>
      <dgm:spPr/>
      <dgm:t>
        <a:bodyPr/>
        <a:lstStyle/>
        <a:p>
          <a:endParaRPr lang="en-US"/>
        </a:p>
      </dgm:t>
    </dgm:pt>
    <dgm:pt modelId="{0B2764DA-58AC-47C4-A092-C0D16C7990FC}" type="sibTrans" cxnId="{7890C00E-AA1C-4DDD-AEE8-CEC118DC2E8B}">
      <dgm:prSet/>
      <dgm:spPr/>
      <dgm:t>
        <a:bodyPr/>
        <a:lstStyle/>
        <a:p>
          <a:endParaRPr lang="en-US"/>
        </a:p>
      </dgm:t>
    </dgm:pt>
    <dgm:pt modelId="{A3BF754D-A69A-45B9-B4A0-BB75B15712FA}">
      <dgm:prSet/>
      <dgm:spPr/>
      <dgm:t>
        <a:bodyPr/>
        <a:lstStyle/>
        <a:p>
          <a:r>
            <a:rPr lang="en-US" b="1" dirty="0"/>
            <a:t>Son las </a:t>
          </a:r>
          <a:r>
            <a:rPr lang="en-US" b="1" dirty="0" err="1"/>
            <a:t>diez</a:t>
          </a:r>
          <a:r>
            <a:rPr lang="en-US" b="1" dirty="0"/>
            <a:t> </a:t>
          </a:r>
          <a:r>
            <a:rPr lang="en-US" b="1" u="sng" dirty="0"/>
            <a:t>de la </a:t>
          </a:r>
          <a:r>
            <a:rPr lang="en-US" b="1" u="sng" dirty="0" err="1"/>
            <a:t>noche</a:t>
          </a:r>
          <a:r>
            <a:rPr lang="en-US" b="1" dirty="0"/>
            <a:t>.</a:t>
          </a:r>
          <a:br>
            <a:rPr lang="en-US" dirty="0"/>
          </a:br>
          <a:r>
            <a:rPr lang="en-US" dirty="0"/>
            <a:t>It's ten in the evening.</a:t>
          </a:r>
        </a:p>
      </dgm:t>
    </dgm:pt>
    <dgm:pt modelId="{CBFEF399-75E5-4083-BF0E-8DFBFEEA720C}" type="parTrans" cxnId="{9C486B9B-F444-4B5B-B6D4-5AD5428B5409}">
      <dgm:prSet/>
      <dgm:spPr/>
      <dgm:t>
        <a:bodyPr/>
        <a:lstStyle/>
        <a:p>
          <a:endParaRPr lang="en-US"/>
        </a:p>
      </dgm:t>
    </dgm:pt>
    <dgm:pt modelId="{816A27E9-366A-48F9-90C9-C7ACCD795AC4}" type="sibTrans" cxnId="{9C486B9B-F444-4B5B-B6D4-5AD5428B5409}">
      <dgm:prSet/>
      <dgm:spPr/>
      <dgm:t>
        <a:bodyPr/>
        <a:lstStyle/>
        <a:p>
          <a:endParaRPr lang="en-US"/>
        </a:p>
      </dgm:t>
    </dgm:pt>
    <dgm:pt modelId="{0C4C7F5F-ACF7-43A8-ADA8-FEA5AC622F5F}" type="pres">
      <dgm:prSet presAssocID="{798049F0-B4F6-42B9-AA15-CD3B90701F1F}" presName="outerComposite" presStyleCnt="0">
        <dgm:presLayoutVars>
          <dgm:chMax val="5"/>
          <dgm:dir/>
          <dgm:resizeHandles val="exact"/>
        </dgm:presLayoutVars>
      </dgm:prSet>
      <dgm:spPr/>
    </dgm:pt>
    <dgm:pt modelId="{52D369CB-86D4-46CF-AF27-C9B4A5594FDA}" type="pres">
      <dgm:prSet presAssocID="{798049F0-B4F6-42B9-AA15-CD3B90701F1F}" presName="dummyMaxCanvas" presStyleCnt="0">
        <dgm:presLayoutVars/>
      </dgm:prSet>
      <dgm:spPr/>
    </dgm:pt>
    <dgm:pt modelId="{21874185-E1CB-46B3-9BBA-4E04D293475B}" type="pres">
      <dgm:prSet presAssocID="{798049F0-B4F6-42B9-AA15-CD3B90701F1F}" presName="FourNodes_1" presStyleLbl="node1" presStyleIdx="0" presStyleCnt="4">
        <dgm:presLayoutVars>
          <dgm:bulletEnabled val="1"/>
        </dgm:presLayoutVars>
      </dgm:prSet>
      <dgm:spPr/>
    </dgm:pt>
    <dgm:pt modelId="{AE7468AC-77F0-4401-A46E-1C0A631C680A}" type="pres">
      <dgm:prSet presAssocID="{798049F0-B4F6-42B9-AA15-CD3B90701F1F}" presName="FourNodes_2" presStyleLbl="node1" presStyleIdx="1" presStyleCnt="4">
        <dgm:presLayoutVars>
          <dgm:bulletEnabled val="1"/>
        </dgm:presLayoutVars>
      </dgm:prSet>
      <dgm:spPr/>
    </dgm:pt>
    <dgm:pt modelId="{5FE2EA9D-59D3-480A-84BB-DAACDBA9F5E8}" type="pres">
      <dgm:prSet presAssocID="{798049F0-B4F6-42B9-AA15-CD3B90701F1F}" presName="FourNodes_3" presStyleLbl="node1" presStyleIdx="2" presStyleCnt="4">
        <dgm:presLayoutVars>
          <dgm:bulletEnabled val="1"/>
        </dgm:presLayoutVars>
      </dgm:prSet>
      <dgm:spPr/>
    </dgm:pt>
    <dgm:pt modelId="{1E7E653D-3573-4BD6-96DE-4167DC9EE189}" type="pres">
      <dgm:prSet presAssocID="{798049F0-B4F6-42B9-AA15-CD3B90701F1F}" presName="FourNodes_4" presStyleLbl="node1" presStyleIdx="3" presStyleCnt="4">
        <dgm:presLayoutVars>
          <dgm:bulletEnabled val="1"/>
        </dgm:presLayoutVars>
      </dgm:prSet>
      <dgm:spPr/>
    </dgm:pt>
    <dgm:pt modelId="{9F92F6C1-5199-46BA-946C-DBBB2515E03D}" type="pres">
      <dgm:prSet presAssocID="{798049F0-B4F6-42B9-AA15-CD3B90701F1F}" presName="FourConn_1-2" presStyleLbl="fgAccFollowNode1" presStyleIdx="0" presStyleCnt="3">
        <dgm:presLayoutVars>
          <dgm:bulletEnabled val="1"/>
        </dgm:presLayoutVars>
      </dgm:prSet>
      <dgm:spPr/>
    </dgm:pt>
    <dgm:pt modelId="{DE577C9C-ED7C-4CFB-AEAA-999E21AEE03D}" type="pres">
      <dgm:prSet presAssocID="{798049F0-B4F6-42B9-AA15-CD3B90701F1F}" presName="FourConn_2-3" presStyleLbl="fgAccFollowNode1" presStyleIdx="1" presStyleCnt="3">
        <dgm:presLayoutVars>
          <dgm:bulletEnabled val="1"/>
        </dgm:presLayoutVars>
      </dgm:prSet>
      <dgm:spPr/>
    </dgm:pt>
    <dgm:pt modelId="{677E23F1-6F37-40BB-9B84-CDFC25E3D5A6}" type="pres">
      <dgm:prSet presAssocID="{798049F0-B4F6-42B9-AA15-CD3B90701F1F}" presName="FourConn_3-4" presStyleLbl="fgAccFollowNode1" presStyleIdx="2" presStyleCnt="3">
        <dgm:presLayoutVars>
          <dgm:bulletEnabled val="1"/>
        </dgm:presLayoutVars>
      </dgm:prSet>
      <dgm:spPr/>
    </dgm:pt>
    <dgm:pt modelId="{145A7075-62B4-4C07-A6B6-648FDB769BEA}" type="pres">
      <dgm:prSet presAssocID="{798049F0-B4F6-42B9-AA15-CD3B90701F1F}" presName="FourNodes_1_text" presStyleLbl="node1" presStyleIdx="3" presStyleCnt="4">
        <dgm:presLayoutVars>
          <dgm:bulletEnabled val="1"/>
        </dgm:presLayoutVars>
      </dgm:prSet>
      <dgm:spPr/>
    </dgm:pt>
    <dgm:pt modelId="{CB49DA5C-5832-4FCC-BB49-D487863BFFC2}" type="pres">
      <dgm:prSet presAssocID="{798049F0-B4F6-42B9-AA15-CD3B90701F1F}" presName="FourNodes_2_text" presStyleLbl="node1" presStyleIdx="3" presStyleCnt="4">
        <dgm:presLayoutVars>
          <dgm:bulletEnabled val="1"/>
        </dgm:presLayoutVars>
      </dgm:prSet>
      <dgm:spPr/>
    </dgm:pt>
    <dgm:pt modelId="{A02371DF-30E4-4D2A-A909-14209F93CC6D}" type="pres">
      <dgm:prSet presAssocID="{798049F0-B4F6-42B9-AA15-CD3B90701F1F}" presName="FourNodes_3_text" presStyleLbl="node1" presStyleIdx="3" presStyleCnt="4">
        <dgm:presLayoutVars>
          <dgm:bulletEnabled val="1"/>
        </dgm:presLayoutVars>
      </dgm:prSet>
      <dgm:spPr/>
    </dgm:pt>
    <dgm:pt modelId="{44A6448F-F140-485C-96A9-4829AB7D4075}" type="pres">
      <dgm:prSet presAssocID="{798049F0-B4F6-42B9-AA15-CD3B90701F1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890C00E-AA1C-4DDD-AEE8-CEC118DC2E8B}" srcId="{798049F0-B4F6-42B9-AA15-CD3B90701F1F}" destId="{8E5BBDB7-95A2-40A6-9F5B-CF6AF4839672}" srcOrd="2" destOrd="0" parTransId="{357EF445-1236-4F5F-B517-8817BF6F3F8B}" sibTransId="{0B2764DA-58AC-47C4-A092-C0D16C7990FC}"/>
    <dgm:cxn modelId="{69F41A19-47D7-4E63-8F89-537742B0FDB1}" type="presOf" srcId="{798049F0-B4F6-42B9-AA15-CD3B90701F1F}" destId="{0C4C7F5F-ACF7-43A8-ADA8-FEA5AC622F5F}" srcOrd="0" destOrd="0" presId="urn:microsoft.com/office/officeart/2005/8/layout/vProcess5"/>
    <dgm:cxn modelId="{759FE020-A027-487B-99A7-CE593C869A37}" srcId="{798049F0-B4F6-42B9-AA15-CD3B90701F1F}" destId="{77B26635-5B7B-410F-BD40-C3CD3F69BE80}" srcOrd="0" destOrd="0" parTransId="{1A642620-89DB-4813-AC7D-B88C619FFD6A}" sibTransId="{134EFA69-BB0D-4BE3-BA7F-5B4F459408C5}"/>
    <dgm:cxn modelId="{63CF7628-4393-44F3-8E4F-7C5583943B38}" type="presOf" srcId="{77B26635-5B7B-410F-BD40-C3CD3F69BE80}" destId="{145A7075-62B4-4C07-A6B6-648FDB769BEA}" srcOrd="1" destOrd="0" presId="urn:microsoft.com/office/officeart/2005/8/layout/vProcess5"/>
    <dgm:cxn modelId="{4C3BF73D-AFC4-436E-A0BF-674C3D0E677E}" type="presOf" srcId="{134EFA69-BB0D-4BE3-BA7F-5B4F459408C5}" destId="{9F92F6C1-5199-46BA-946C-DBBB2515E03D}" srcOrd="0" destOrd="0" presId="urn:microsoft.com/office/officeart/2005/8/layout/vProcess5"/>
    <dgm:cxn modelId="{11F7A763-25DA-4ADF-AC9D-3C86B1CAE784}" type="presOf" srcId="{8E5BBDB7-95A2-40A6-9F5B-CF6AF4839672}" destId="{5FE2EA9D-59D3-480A-84BB-DAACDBA9F5E8}" srcOrd="0" destOrd="0" presId="urn:microsoft.com/office/officeart/2005/8/layout/vProcess5"/>
    <dgm:cxn modelId="{4932D44B-84A4-4067-91E4-3A734362DCED}" type="presOf" srcId="{8E5BBDB7-95A2-40A6-9F5B-CF6AF4839672}" destId="{A02371DF-30E4-4D2A-A909-14209F93CC6D}" srcOrd="1" destOrd="0" presId="urn:microsoft.com/office/officeart/2005/8/layout/vProcess5"/>
    <dgm:cxn modelId="{AD2CAE8E-82A6-43FD-AD91-BB63B4240704}" type="presOf" srcId="{A3BF754D-A69A-45B9-B4A0-BB75B15712FA}" destId="{1E7E653D-3573-4BD6-96DE-4167DC9EE189}" srcOrd="0" destOrd="0" presId="urn:microsoft.com/office/officeart/2005/8/layout/vProcess5"/>
    <dgm:cxn modelId="{4AEE7B96-8FE9-407F-BA2E-48AF0C4B7457}" type="presOf" srcId="{A3BF754D-A69A-45B9-B4A0-BB75B15712FA}" destId="{44A6448F-F140-485C-96A9-4829AB7D4075}" srcOrd="1" destOrd="0" presId="urn:microsoft.com/office/officeart/2005/8/layout/vProcess5"/>
    <dgm:cxn modelId="{9C486B9B-F444-4B5B-B6D4-5AD5428B5409}" srcId="{798049F0-B4F6-42B9-AA15-CD3B90701F1F}" destId="{A3BF754D-A69A-45B9-B4A0-BB75B15712FA}" srcOrd="3" destOrd="0" parTransId="{CBFEF399-75E5-4083-BF0E-8DFBFEEA720C}" sibTransId="{816A27E9-366A-48F9-90C9-C7ACCD795AC4}"/>
    <dgm:cxn modelId="{36A9DBA7-0A51-4E0F-89E4-3248A040E1A9}" type="presOf" srcId="{751B2DE4-20EC-4B60-B1D3-F2D1177FF4CB}" destId="{DE577C9C-ED7C-4CFB-AEAA-999E21AEE03D}" srcOrd="0" destOrd="0" presId="urn:microsoft.com/office/officeart/2005/8/layout/vProcess5"/>
    <dgm:cxn modelId="{EE16B7B1-423E-40DC-8868-E219B14EC1D6}" srcId="{798049F0-B4F6-42B9-AA15-CD3B90701F1F}" destId="{0B379E4A-4D24-4C11-A041-2B747F1C7517}" srcOrd="1" destOrd="0" parTransId="{1FF6BFB5-AFCA-4B21-B6C0-AEF10B6B80E9}" sibTransId="{751B2DE4-20EC-4B60-B1D3-F2D1177FF4CB}"/>
    <dgm:cxn modelId="{555608D9-A8B8-4229-840D-79CBE3ABF4D4}" type="presOf" srcId="{0B379E4A-4D24-4C11-A041-2B747F1C7517}" destId="{AE7468AC-77F0-4401-A46E-1C0A631C680A}" srcOrd="0" destOrd="0" presId="urn:microsoft.com/office/officeart/2005/8/layout/vProcess5"/>
    <dgm:cxn modelId="{9C1321E1-F340-4362-B607-E715EF8E78F1}" type="presOf" srcId="{77B26635-5B7B-410F-BD40-C3CD3F69BE80}" destId="{21874185-E1CB-46B3-9BBA-4E04D293475B}" srcOrd="0" destOrd="0" presId="urn:microsoft.com/office/officeart/2005/8/layout/vProcess5"/>
    <dgm:cxn modelId="{CEC405EE-2AF9-4857-A519-D9CA825B3ED0}" type="presOf" srcId="{0B2764DA-58AC-47C4-A092-C0D16C7990FC}" destId="{677E23F1-6F37-40BB-9B84-CDFC25E3D5A6}" srcOrd="0" destOrd="0" presId="urn:microsoft.com/office/officeart/2005/8/layout/vProcess5"/>
    <dgm:cxn modelId="{2CB386F9-6A0F-4249-85E5-B596110C8665}" type="presOf" srcId="{0B379E4A-4D24-4C11-A041-2B747F1C7517}" destId="{CB49DA5C-5832-4FCC-BB49-D487863BFFC2}" srcOrd="1" destOrd="0" presId="urn:microsoft.com/office/officeart/2005/8/layout/vProcess5"/>
    <dgm:cxn modelId="{202AD8DD-007F-404B-8CE9-7CF172F56409}" type="presParOf" srcId="{0C4C7F5F-ACF7-43A8-ADA8-FEA5AC622F5F}" destId="{52D369CB-86D4-46CF-AF27-C9B4A5594FDA}" srcOrd="0" destOrd="0" presId="urn:microsoft.com/office/officeart/2005/8/layout/vProcess5"/>
    <dgm:cxn modelId="{1E22250D-3995-43AC-B798-A1D00346F79B}" type="presParOf" srcId="{0C4C7F5F-ACF7-43A8-ADA8-FEA5AC622F5F}" destId="{21874185-E1CB-46B3-9BBA-4E04D293475B}" srcOrd="1" destOrd="0" presId="urn:microsoft.com/office/officeart/2005/8/layout/vProcess5"/>
    <dgm:cxn modelId="{1389BF64-5D72-4C96-A2DB-E3318B9E8F55}" type="presParOf" srcId="{0C4C7F5F-ACF7-43A8-ADA8-FEA5AC622F5F}" destId="{AE7468AC-77F0-4401-A46E-1C0A631C680A}" srcOrd="2" destOrd="0" presId="urn:microsoft.com/office/officeart/2005/8/layout/vProcess5"/>
    <dgm:cxn modelId="{5B770DC2-2E56-47B2-9ADA-334581D18424}" type="presParOf" srcId="{0C4C7F5F-ACF7-43A8-ADA8-FEA5AC622F5F}" destId="{5FE2EA9D-59D3-480A-84BB-DAACDBA9F5E8}" srcOrd="3" destOrd="0" presId="urn:microsoft.com/office/officeart/2005/8/layout/vProcess5"/>
    <dgm:cxn modelId="{50A267C8-E2BB-4B5A-A4C6-E8183A05FF59}" type="presParOf" srcId="{0C4C7F5F-ACF7-43A8-ADA8-FEA5AC622F5F}" destId="{1E7E653D-3573-4BD6-96DE-4167DC9EE189}" srcOrd="4" destOrd="0" presId="urn:microsoft.com/office/officeart/2005/8/layout/vProcess5"/>
    <dgm:cxn modelId="{C488AD6D-20E7-4DC1-AB9A-37191BDD92AA}" type="presParOf" srcId="{0C4C7F5F-ACF7-43A8-ADA8-FEA5AC622F5F}" destId="{9F92F6C1-5199-46BA-946C-DBBB2515E03D}" srcOrd="5" destOrd="0" presId="urn:microsoft.com/office/officeart/2005/8/layout/vProcess5"/>
    <dgm:cxn modelId="{25C48B49-C18B-4748-AF72-77448791BC37}" type="presParOf" srcId="{0C4C7F5F-ACF7-43A8-ADA8-FEA5AC622F5F}" destId="{DE577C9C-ED7C-4CFB-AEAA-999E21AEE03D}" srcOrd="6" destOrd="0" presId="urn:microsoft.com/office/officeart/2005/8/layout/vProcess5"/>
    <dgm:cxn modelId="{38E5D618-BAF1-4346-A0B4-4B51D8D0A714}" type="presParOf" srcId="{0C4C7F5F-ACF7-43A8-ADA8-FEA5AC622F5F}" destId="{677E23F1-6F37-40BB-9B84-CDFC25E3D5A6}" srcOrd="7" destOrd="0" presId="urn:microsoft.com/office/officeart/2005/8/layout/vProcess5"/>
    <dgm:cxn modelId="{A0A96C8D-EE6E-4DE5-9A9C-4A91605AEDB2}" type="presParOf" srcId="{0C4C7F5F-ACF7-43A8-ADA8-FEA5AC622F5F}" destId="{145A7075-62B4-4C07-A6B6-648FDB769BEA}" srcOrd="8" destOrd="0" presId="urn:microsoft.com/office/officeart/2005/8/layout/vProcess5"/>
    <dgm:cxn modelId="{4EA34271-C516-4AE5-BB5F-0B69FD915ABC}" type="presParOf" srcId="{0C4C7F5F-ACF7-43A8-ADA8-FEA5AC622F5F}" destId="{CB49DA5C-5832-4FCC-BB49-D487863BFFC2}" srcOrd="9" destOrd="0" presId="urn:microsoft.com/office/officeart/2005/8/layout/vProcess5"/>
    <dgm:cxn modelId="{726AE1CB-8F45-4E3F-9C62-DF5473401AA8}" type="presParOf" srcId="{0C4C7F5F-ACF7-43A8-ADA8-FEA5AC622F5F}" destId="{A02371DF-30E4-4D2A-A909-14209F93CC6D}" srcOrd="10" destOrd="0" presId="urn:microsoft.com/office/officeart/2005/8/layout/vProcess5"/>
    <dgm:cxn modelId="{F3187A75-73C0-4762-B24E-4CD38C8443E9}" type="presParOf" srcId="{0C4C7F5F-ACF7-43A8-ADA8-FEA5AC622F5F}" destId="{44A6448F-F140-485C-96A9-4829AB7D407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68725-6A1E-49F8-A26D-7809A610294C}">
      <dsp:nvSpPr>
        <dsp:cNvPr id="0" name=""/>
        <dsp:cNvSpPr/>
      </dsp:nvSpPr>
      <dsp:spPr>
        <a:xfrm>
          <a:off x="0" y="2195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6B276-1E16-4E53-A907-4FE4AA535768}">
      <dsp:nvSpPr>
        <dsp:cNvPr id="0" name=""/>
        <dsp:cNvSpPr/>
      </dsp:nvSpPr>
      <dsp:spPr>
        <a:xfrm>
          <a:off x="0" y="2195"/>
          <a:ext cx="8915400" cy="1497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You can also use the words </a:t>
          </a:r>
          <a:r>
            <a:rPr lang="en-US" sz="3500" b="1" kern="1200" dirty="0">
              <a:solidFill>
                <a:srgbClr val="7030A0"/>
              </a:solidFill>
            </a:rPr>
            <a:t>media</a:t>
          </a:r>
          <a:r>
            <a:rPr lang="en-US" sz="3500" kern="1200" dirty="0">
              <a:solidFill>
                <a:srgbClr val="7030A0"/>
              </a:solidFill>
            </a:rPr>
            <a:t> (half) </a:t>
          </a:r>
          <a:r>
            <a:rPr lang="en-US" sz="3500" kern="1200" dirty="0"/>
            <a:t>and </a:t>
          </a:r>
          <a:r>
            <a:rPr lang="en-US" sz="3500" b="1" kern="1200" dirty="0" err="1">
              <a:solidFill>
                <a:srgbClr val="7030A0"/>
              </a:solidFill>
            </a:rPr>
            <a:t>cuarto</a:t>
          </a:r>
          <a:r>
            <a:rPr lang="en-US" sz="3500" kern="1200" dirty="0">
              <a:solidFill>
                <a:srgbClr val="7030A0"/>
              </a:solidFill>
            </a:rPr>
            <a:t> (quarter).</a:t>
          </a:r>
        </a:p>
      </dsp:txBody>
      <dsp:txXfrm>
        <a:off x="0" y="2195"/>
        <a:ext cx="8915400" cy="1497136"/>
      </dsp:txXfrm>
    </dsp:sp>
    <dsp:sp modelId="{24E9699C-CADE-4CFA-8F99-74126C6B9489}">
      <dsp:nvSpPr>
        <dsp:cNvPr id="0" name=""/>
        <dsp:cNvSpPr/>
      </dsp:nvSpPr>
      <dsp:spPr>
        <a:xfrm>
          <a:off x="0" y="1499331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09367-8351-4B19-90BF-4911DA8F5E8C}">
      <dsp:nvSpPr>
        <dsp:cNvPr id="0" name=""/>
        <dsp:cNvSpPr/>
      </dsp:nvSpPr>
      <dsp:spPr>
        <a:xfrm>
          <a:off x="0" y="1499331"/>
          <a:ext cx="8915400" cy="1497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Es la una y </a:t>
          </a:r>
          <a:r>
            <a:rPr lang="en-US" sz="3500" b="1" kern="1200" dirty="0">
              <a:solidFill>
                <a:srgbClr val="7030A0"/>
              </a:solidFill>
            </a:rPr>
            <a:t>media.</a:t>
          </a:r>
          <a:br>
            <a:rPr lang="en-US" sz="3500" kern="1200" dirty="0"/>
          </a:br>
          <a:r>
            <a:rPr lang="en-US" sz="3500" kern="1200" dirty="0"/>
            <a:t>It's 1:30. (It’s half past 1.)</a:t>
          </a:r>
        </a:p>
      </dsp:txBody>
      <dsp:txXfrm>
        <a:off x="0" y="1499331"/>
        <a:ext cx="8915400" cy="1497136"/>
      </dsp:txXfrm>
    </dsp:sp>
    <dsp:sp modelId="{33710B22-C898-43AE-9DDE-FAA73D90DDFE}">
      <dsp:nvSpPr>
        <dsp:cNvPr id="0" name=""/>
        <dsp:cNvSpPr/>
      </dsp:nvSpPr>
      <dsp:spPr>
        <a:xfrm>
          <a:off x="0" y="2996468"/>
          <a:ext cx="8915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91E26-AE53-4D33-9EB2-5CF957E92C62}">
      <dsp:nvSpPr>
        <dsp:cNvPr id="0" name=""/>
        <dsp:cNvSpPr/>
      </dsp:nvSpPr>
      <dsp:spPr>
        <a:xfrm>
          <a:off x="0" y="2996468"/>
          <a:ext cx="8915400" cy="1497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Son las dos y </a:t>
          </a:r>
          <a:r>
            <a:rPr lang="en-US" sz="3500" b="1" kern="1200" dirty="0" err="1">
              <a:solidFill>
                <a:srgbClr val="7030A0"/>
              </a:solidFill>
            </a:rPr>
            <a:t>cuarto</a:t>
          </a:r>
          <a:r>
            <a:rPr lang="en-US" sz="3500" b="1" kern="1200" dirty="0"/>
            <a:t>.</a:t>
          </a:r>
          <a:br>
            <a:rPr lang="en-US" sz="3500" kern="1200" dirty="0"/>
          </a:br>
          <a:r>
            <a:rPr lang="en-US" sz="3500" kern="1200" dirty="0"/>
            <a:t>It's 2:15. (It’s a quarter past 2.)</a:t>
          </a:r>
        </a:p>
      </dsp:txBody>
      <dsp:txXfrm>
        <a:off x="0" y="2996468"/>
        <a:ext cx="8915400" cy="1497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74185-E1CB-46B3-9BBA-4E04D293475B}">
      <dsp:nvSpPr>
        <dsp:cNvPr id="0" name=""/>
        <dsp:cNvSpPr/>
      </dsp:nvSpPr>
      <dsp:spPr>
        <a:xfrm>
          <a:off x="0" y="0"/>
          <a:ext cx="6827520" cy="9723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To differentiate between a.m. and p.m. use the expressions </a:t>
          </a:r>
          <a:r>
            <a:rPr lang="en-US" sz="1800" b="1" kern="1200"/>
            <a:t>de la mañana</a:t>
          </a:r>
          <a:r>
            <a:rPr lang="en-US" sz="1800" kern="1200"/>
            <a:t>, </a:t>
          </a:r>
          <a:r>
            <a:rPr lang="en-US" sz="1800" b="1" kern="1200"/>
            <a:t>de la tarde</a:t>
          </a:r>
          <a:r>
            <a:rPr lang="en-US" sz="1800" kern="1200"/>
            <a:t> and </a:t>
          </a:r>
          <a:r>
            <a:rPr lang="en-US" sz="1800" b="1" kern="1200"/>
            <a:t>de la noche.</a:t>
          </a:r>
          <a:endParaRPr lang="en-US" sz="1800" kern="1200"/>
        </a:p>
      </dsp:txBody>
      <dsp:txXfrm>
        <a:off x="28478" y="28478"/>
        <a:ext cx="5696159" cy="915356"/>
      </dsp:txXfrm>
    </dsp:sp>
    <dsp:sp modelId="{AE7468AC-77F0-4401-A46E-1C0A631C680A}">
      <dsp:nvSpPr>
        <dsp:cNvPr id="0" name=""/>
        <dsp:cNvSpPr/>
      </dsp:nvSpPr>
      <dsp:spPr>
        <a:xfrm>
          <a:off x="571804" y="1149096"/>
          <a:ext cx="6827520" cy="972312"/>
        </a:xfrm>
        <a:prstGeom prst="roundRect">
          <a:avLst>
            <a:gd name="adj" fmla="val 10000"/>
          </a:avLst>
        </a:prstGeom>
        <a:solidFill>
          <a:schemeClr val="accent2">
            <a:hueOff val="-461980"/>
            <a:satOff val="-1642"/>
            <a:lumOff val="327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Son las dos </a:t>
          </a:r>
          <a:r>
            <a:rPr lang="en-US" sz="1800" b="1" u="sng" kern="1200" dirty="0"/>
            <a:t>de la </a:t>
          </a:r>
          <a:r>
            <a:rPr lang="en-US" sz="1800" b="1" u="sng" kern="1200" dirty="0" err="1"/>
            <a:t>mañana</a:t>
          </a:r>
          <a:r>
            <a:rPr lang="en-US" sz="1800" b="1" kern="1200" dirty="0"/>
            <a:t>.</a:t>
          </a:r>
          <a:br>
            <a:rPr lang="en-US" sz="1800" kern="1200" dirty="0"/>
          </a:br>
          <a:r>
            <a:rPr lang="en-US" sz="1800" kern="1200" dirty="0"/>
            <a:t>It's two in the morning.</a:t>
          </a:r>
        </a:p>
      </dsp:txBody>
      <dsp:txXfrm>
        <a:off x="600282" y="1177574"/>
        <a:ext cx="5566756" cy="915356"/>
      </dsp:txXfrm>
    </dsp:sp>
    <dsp:sp modelId="{5FE2EA9D-59D3-480A-84BB-DAACDBA9F5E8}">
      <dsp:nvSpPr>
        <dsp:cNvPr id="0" name=""/>
        <dsp:cNvSpPr/>
      </dsp:nvSpPr>
      <dsp:spPr>
        <a:xfrm>
          <a:off x="1135075" y="2298192"/>
          <a:ext cx="6827520" cy="972312"/>
        </a:xfrm>
        <a:prstGeom prst="roundRect">
          <a:avLst>
            <a:gd name="adj" fmla="val 10000"/>
          </a:avLst>
        </a:prstGeom>
        <a:solidFill>
          <a:schemeClr val="accent2">
            <a:hueOff val="-923961"/>
            <a:satOff val="-3285"/>
            <a:lumOff val="65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Son las dos </a:t>
          </a:r>
          <a:r>
            <a:rPr lang="en-US" sz="1800" b="1" u="sng" kern="1200" dirty="0"/>
            <a:t>de la </a:t>
          </a:r>
          <a:r>
            <a:rPr lang="en-US" sz="1800" b="1" u="sng" kern="1200" dirty="0" err="1"/>
            <a:t>tarde</a:t>
          </a:r>
          <a:r>
            <a:rPr lang="en-US" sz="1800" b="1" kern="1200" dirty="0"/>
            <a:t>.</a:t>
          </a:r>
          <a:br>
            <a:rPr lang="en-US" sz="1800" kern="1200" dirty="0"/>
          </a:br>
          <a:r>
            <a:rPr lang="en-US" sz="1800" kern="1200" dirty="0"/>
            <a:t>It's two in the afternoon.</a:t>
          </a:r>
        </a:p>
      </dsp:txBody>
      <dsp:txXfrm>
        <a:off x="1163553" y="2326670"/>
        <a:ext cx="5575290" cy="915356"/>
      </dsp:txXfrm>
    </dsp:sp>
    <dsp:sp modelId="{1E7E653D-3573-4BD6-96DE-4167DC9EE189}">
      <dsp:nvSpPr>
        <dsp:cNvPr id="0" name=""/>
        <dsp:cNvSpPr/>
      </dsp:nvSpPr>
      <dsp:spPr>
        <a:xfrm>
          <a:off x="1706879" y="3447288"/>
          <a:ext cx="6827520" cy="972312"/>
        </a:xfrm>
        <a:prstGeom prst="roundRect">
          <a:avLst>
            <a:gd name="adj" fmla="val 10000"/>
          </a:avLst>
        </a:prstGeom>
        <a:solidFill>
          <a:schemeClr val="accent2">
            <a:hueOff val="-1385941"/>
            <a:satOff val="-4927"/>
            <a:lumOff val="982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Son las </a:t>
          </a:r>
          <a:r>
            <a:rPr lang="en-US" sz="1800" b="1" kern="1200" dirty="0" err="1"/>
            <a:t>diez</a:t>
          </a:r>
          <a:r>
            <a:rPr lang="en-US" sz="1800" b="1" kern="1200" dirty="0"/>
            <a:t> </a:t>
          </a:r>
          <a:r>
            <a:rPr lang="en-US" sz="1800" b="1" u="sng" kern="1200" dirty="0"/>
            <a:t>de la </a:t>
          </a:r>
          <a:r>
            <a:rPr lang="en-US" sz="1800" b="1" u="sng" kern="1200" dirty="0" err="1"/>
            <a:t>noche</a:t>
          </a:r>
          <a:r>
            <a:rPr lang="en-US" sz="1800" b="1" kern="1200" dirty="0"/>
            <a:t>.</a:t>
          </a:r>
          <a:br>
            <a:rPr lang="en-US" sz="1800" kern="1200" dirty="0"/>
          </a:br>
          <a:r>
            <a:rPr lang="en-US" sz="1800" kern="1200" dirty="0"/>
            <a:t>It's ten in the evening.</a:t>
          </a:r>
        </a:p>
      </dsp:txBody>
      <dsp:txXfrm>
        <a:off x="1735357" y="3475766"/>
        <a:ext cx="5566756" cy="915356"/>
      </dsp:txXfrm>
    </dsp:sp>
    <dsp:sp modelId="{9F92F6C1-5199-46BA-946C-DBBB2515E03D}">
      <dsp:nvSpPr>
        <dsp:cNvPr id="0" name=""/>
        <dsp:cNvSpPr/>
      </dsp:nvSpPr>
      <dsp:spPr>
        <a:xfrm>
          <a:off x="6195517" y="744702"/>
          <a:ext cx="632002" cy="63200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337717" y="744702"/>
        <a:ext cx="347602" cy="475582"/>
      </dsp:txXfrm>
    </dsp:sp>
    <dsp:sp modelId="{DE577C9C-ED7C-4CFB-AEAA-999E21AEE03D}">
      <dsp:nvSpPr>
        <dsp:cNvPr id="0" name=""/>
        <dsp:cNvSpPr/>
      </dsp:nvSpPr>
      <dsp:spPr>
        <a:xfrm>
          <a:off x="6767322" y="1893798"/>
          <a:ext cx="632002" cy="63200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76688"/>
            <a:satOff val="-2582"/>
            <a:lumOff val="-95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576688"/>
              <a:satOff val="-2582"/>
              <a:lumOff val="-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909522" y="1893798"/>
        <a:ext cx="347602" cy="475582"/>
      </dsp:txXfrm>
    </dsp:sp>
    <dsp:sp modelId="{677E23F1-6F37-40BB-9B84-CDFC25E3D5A6}">
      <dsp:nvSpPr>
        <dsp:cNvPr id="0" name=""/>
        <dsp:cNvSpPr/>
      </dsp:nvSpPr>
      <dsp:spPr>
        <a:xfrm>
          <a:off x="7330592" y="3042894"/>
          <a:ext cx="632002" cy="63200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153377"/>
            <a:satOff val="-5165"/>
            <a:lumOff val="-191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-1153377"/>
              <a:satOff val="-5165"/>
              <a:lumOff val="-1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472792" y="3042894"/>
        <a:ext cx="347602" cy="475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4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9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0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1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4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3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7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1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8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1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8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4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52FA44C-B830-4DD4-A547-086C54FCEA6B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4865A57-4E12-4B4B-B6D0-44320E032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84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oultrychamp.deviantart.com/art/Render-of-a-Clock-36439036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¿</a:t>
            </a:r>
            <a:r>
              <a:rPr lang="en-US" sz="4400" dirty="0" err="1">
                <a:solidFill>
                  <a:srgbClr val="FF0000"/>
                </a:solidFill>
              </a:rPr>
              <a:t>QuÉ</a:t>
            </a:r>
            <a:r>
              <a:rPr lang="en-US" sz="4400" dirty="0">
                <a:solidFill>
                  <a:srgbClr val="FF0000"/>
                </a:solidFill>
              </a:rPr>
              <a:t> Hora Es?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Telling Time in Spanish</a:t>
            </a:r>
          </a:p>
        </p:txBody>
      </p:sp>
      <p:pic>
        <p:nvPicPr>
          <p:cNvPr id="5" name="Picture 4" descr="A picture containing clock, time&#10;&#10;Description automatically generated">
            <a:extLst>
              <a:ext uri="{FF2B5EF4-FFF2-40B4-BE49-F238E27FC236}">
                <a16:creationId xmlns:a16="http://schemas.microsoft.com/office/drawing/2014/main" id="{648EF818-1AA1-4AE9-9369-314EC7162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1807" y="-507822"/>
            <a:ext cx="4972193" cy="51793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DD12F9-EF1F-4025-8FE5-5DECEEE46792}"/>
              </a:ext>
            </a:extLst>
          </p:cNvPr>
          <p:cNvSpPr txBox="1"/>
          <p:nvPr/>
        </p:nvSpPr>
        <p:spPr>
          <a:xfrm>
            <a:off x="3352800" y="5638800"/>
            <a:ext cx="65836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>
                <a:hlinkClick r:id="rId3" tooltip="http://poultrychamp.deviantart.com/art/Render-of-a-Clock-364390368"/>
              </a:rPr>
              <a:t>This Photo</a:t>
            </a:r>
            <a:r>
              <a:rPr lang="es-MX" sz="900"/>
              <a:t> by Unknown Author is licensed under </a:t>
            </a:r>
            <a:r>
              <a:rPr lang="es-MX" sz="900">
                <a:hlinkClick r:id="rId4" tooltip="https://creativecommons.org/licenses/by/3.0/"/>
              </a:rPr>
              <a:t>CC BY</a:t>
            </a:r>
            <a:endParaRPr lang="es-MX" sz="900"/>
          </a:p>
        </p:txBody>
      </p:sp>
    </p:spTree>
    <p:extLst>
      <p:ext uri="{BB962C8B-B14F-4D97-AF65-F5344CB8AC3E}">
        <p14:creationId xmlns:p14="http://schemas.microsoft.com/office/powerpoint/2010/main" val="157446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9317381-A800-4397-B01D-FCE2E4450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2437663-CF21-48CD-B0CA-FEA2E2D7A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3850025" y="1564025"/>
            <a:ext cx="6858000" cy="3729950"/>
          </a:xfrm>
          <a:custGeom>
            <a:avLst/>
            <a:gdLst>
              <a:gd name="connsiteX0" fmla="*/ 0 w 6858000"/>
              <a:gd name="connsiteY0" fmla="*/ 4674422 h 4973267"/>
              <a:gd name="connsiteX1" fmla="*/ 0 w 6858000"/>
              <a:gd name="connsiteY1" fmla="*/ 0 h 4973267"/>
              <a:gd name="connsiteX2" fmla="*/ 6858000 w 6858000"/>
              <a:gd name="connsiteY2" fmla="*/ 0 h 4973267"/>
              <a:gd name="connsiteX3" fmla="*/ 6858000 w 6858000"/>
              <a:gd name="connsiteY3" fmla="*/ 4674817 h 4973267"/>
              <a:gd name="connsiteX4" fmla="*/ 3850107 w 6858000"/>
              <a:gd name="connsiteY4" fmla="*/ 4674817 h 4973267"/>
              <a:gd name="connsiteX5" fmla="*/ 3469107 w 6858000"/>
              <a:gd name="connsiteY5" fmla="*/ 4960567 h 4973267"/>
              <a:gd name="connsiteX6" fmla="*/ 3460640 w 6858000"/>
              <a:gd name="connsiteY6" fmla="*/ 4963742 h 4973267"/>
              <a:gd name="connsiteX7" fmla="*/ 3447940 w 6858000"/>
              <a:gd name="connsiteY7" fmla="*/ 4968505 h 4973267"/>
              <a:gd name="connsiteX8" fmla="*/ 3437357 w 6858000"/>
              <a:gd name="connsiteY8" fmla="*/ 4973267 h 4973267"/>
              <a:gd name="connsiteX9" fmla="*/ 3424657 w 6858000"/>
              <a:gd name="connsiteY9" fmla="*/ 4973267 h 4973267"/>
              <a:gd name="connsiteX10" fmla="*/ 3414074 w 6858000"/>
              <a:gd name="connsiteY10" fmla="*/ 4973267 h 4973267"/>
              <a:gd name="connsiteX11" fmla="*/ 3401373 w 6858000"/>
              <a:gd name="connsiteY11" fmla="*/ 4968505 h 4973267"/>
              <a:gd name="connsiteX12" fmla="*/ 3388674 w 6858000"/>
              <a:gd name="connsiteY12" fmla="*/ 4963742 h 4973267"/>
              <a:gd name="connsiteX13" fmla="*/ 3380207 w 6858000"/>
              <a:gd name="connsiteY13" fmla="*/ 4960567 h 4973267"/>
              <a:gd name="connsiteX14" fmla="*/ 2999207 w 6858000"/>
              <a:gd name="connsiteY14" fmla="*/ 4674817 h 4973267"/>
              <a:gd name="connsiteX15" fmla="*/ 1003190 w 6858000"/>
              <a:gd name="connsiteY15" fmla="*/ 4674817 h 4973267"/>
              <a:gd name="connsiteX16" fmla="*/ 1003190 w 6858000"/>
              <a:gd name="connsiteY16" fmla="*/ 4674422 h 49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8000" h="4973267">
                <a:moveTo>
                  <a:pt x="0" y="467442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674817"/>
                </a:lnTo>
                <a:lnTo>
                  <a:pt x="3850107" y="4674817"/>
                </a:lnTo>
                <a:lnTo>
                  <a:pt x="3469107" y="4960567"/>
                </a:lnTo>
                <a:lnTo>
                  <a:pt x="3460640" y="4963742"/>
                </a:lnTo>
                <a:lnTo>
                  <a:pt x="3447940" y="4968505"/>
                </a:lnTo>
                <a:lnTo>
                  <a:pt x="3437357" y="4973267"/>
                </a:lnTo>
                <a:lnTo>
                  <a:pt x="3424657" y="4973267"/>
                </a:lnTo>
                <a:lnTo>
                  <a:pt x="3414074" y="4973267"/>
                </a:lnTo>
                <a:lnTo>
                  <a:pt x="3401373" y="4968505"/>
                </a:lnTo>
                <a:lnTo>
                  <a:pt x="3388674" y="4963742"/>
                </a:lnTo>
                <a:lnTo>
                  <a:pt x="3380207" y="4960567"/>
                </a:lnTo>
                <a:lnTo>
                  <a:pt x="2999207" y="4674817"/>
                </a:lnTo>
                <a:lnTo>
                  <a:pt x="1003190" y="4674817"/>
                </a:lnTo>
                <a:lnTo>
                  <a:pt x="1003190" y="4674422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91200" y="1026726"/>
            <a:ext cx="3200400" cy="4804549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</a:rPr>
              <a:t>The Basics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57200"/>
            <a:ext cx="5867400" cy="5374075"/>
          </a:xfrm>
          <a:effectLst/>
        </p:spPr>
        <p:txBody>
          <a:bodyPr>
            <a:normAutofit/>
          </a:bodyPr>
          <a:lstStyle/>
          <a:p>
            <a:r>
              <a:rPr lang="en-US" sz="3000" dirty="0"/>
              <a:t>Use </a:t>
            </a:r>
            <a:r>
              <a:rPr lang="en-US" sz="3000" b="1" dirty="0">
                <a:solidFill>
                  <a:srgbClr val="FFFF00"/>
                </a:solidFill>
              </a:rPr>
              <a:t>”Es la…”</a:t>
            </a:r>
            <a:r>
              <a:rPr lang="en-US" sz="3000" dirty="0"/>
              <a:t> when referring to "one o'clock" and use </a:t>
            </a:r>
            <a:r>
              <a:rPr lang="en-US" sz="3000" b="1" dirty="0">
                <a:solidFill>
                  <a:srgbClr val="FF0000"/>
                </a:solidFill>
              </a:rPr>
              <a:t>”Son las” </a:t>
            </a:r>
            <a:r>
              <a:rPr lang="en-US" sz="3000" dirty="0"/>
              <a:t>when referring to </a:t>
            </a:r>
            <a:r>
              <a:rPr lang="en-US" sz="3000" u="sng" dirty="0"/>
              <a:t>all</a:t>
            </a:r>
            <a:r>
              <a:rPr lang="en-US" sz="3000" dirty="0"/>
              <a:t> other hours.</a:t>
            </a:r>
          </a:p>
          <a:p>
            <a:endParaRPr lang="en-US" sz="3000" dirty="0"/>
          </a:p>
          <a:p>
            <a:r>
              <a:rPr lang="en-US" sz="2800" b="1" dirty="0">
                <a:solidFill>
                  <a:srgbClr val="FFFF00"/>
                </a:solidFill>
              </a:rPr>
              <a:t>Es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FF00"/>
                </a:solidFill>
              </a:rPr>
              <a:t>la</a:t>
            </a:r>
            <a:r>
              <a:rPr lang="en-US" sz="2800" b="1" dirty="0"/>
              <a:t> una.	(</a:t>
            </a:r>
            <a:r>
              <a:rPr lang="en-US" sz="2800" dirty="0"/>
              <a:t>It's one o'clock.)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Son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las</a:t>
            </a:r>
            <a:r>
              <a:rPr lang="en-US" sz="2800" b="1" dirty="0"/>
              <a:t> dos.	(</a:t>
            </a:r>
            <a:r>
              <a:rPr lang="en-US" sz="2800" dirty="0"/>
              <a:t>It's two o'clock.)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7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err="1">
                <a:solidFill>
                  <a:srgbClr val="FF0000"/>
                </a:solidFill>
              </a:rPr>
              <a:t>Minutos</a:t>
            </a:r>
            <a:r>
              <a:rPr lang="en-US" sz="6000" dirty="0">
                <a:solidFill>
                  <a:srgbClr val="FF0000"/>
                </a:solidFill>
              </a:rPr>
              <a:t> 0-30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22286"/>
            <a:ext cx="8458200" cy="4188526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Minutes can be added to the hour using the word </a:t>
            </a:r>
            <a:r>
              <a:rPr lang="en-US" sz="4000" b="1" dirty="0">
                <a:solidFill>
                  <a:srgbClr val="FFFF00"/>
                </a:solidFill>
              </a:rPr>
              <a:t>y</a:t>
            </a:r>
            <a:r>
              <a:rPr lang="en-US" sz="4000" dirty="0"/>
              <a:t> (and) up to 30.</a:t>
            </a:r>
          </a:p>
          <a:p>
            <a:r>
              <a:rPr lang="en-US" sz="4000" b="1" dirty="0" err="1">
                <a:solidFill>
                  <a:srgbClr val="FF0000"/>
                </a:solidFill>
              </a:rPr>
              <a:t>Es</a:t>
            </a:r>
            <a:r>
              <a:rPr lang="en-US" sz="4000" b="1" dirty="0">
                <a:solidFill>
                  <a:srgbClr val="FF0000"/>
                </a:solidFill>
              </a:rPr>
              <a:t> la </a:t>
            </a:r>
            <a:r>
              <a:rPr lang="en-US" sz="4000" b="1" dirty="0" err="1">
                <a:solidFill>
                  <a:srgbClr val="FF0000"/>
                </a:solidFill>
              </a:rPr>
              <a:t>una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FF00"/>
                </a:solidFill>
              </a:rPr>
              <a:t>y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cinco</a:t>
            </a:r>
            <a:r>
              <a:rPr lang="en-US" sz="4000" b="1" dirty="0">
                <a:solidFill>
                  <a:srgbClr val="FF0000"/>
                </a:solidFill>
              </a:rPr>
              <a:t>.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/>
              <a:t>It's 1</a:t>
            </a:r>
            <a:r>
              <a:rPr lang="en-US" sz="4000" dirty="0">
                <a:solidFill>
                  <a:srgbClr val="FFFF00"/>
                </a:solidFill>
              </a:rPr>
              <a:t>:</a:t>
            </a:r>
            <a:r>
              <a:rPr lang="en-US" sz="4000" dirty="0"/>
              <a:t>05.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Son las </a:t>
            </a:r>
            <a:r>
              <a:rPr lang="en-US" sz="4000" b="1" dirty="0" err="1">
                <a:solidFill>
                  <a:srgbClr val="FF0000"/>
                </a:solidFill>
              </a:rPr>
              <a:t>tres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FF00"/>
                </a:solidFill>
              </a:rPr>
              <a:t>y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diez</a:t>
            </a:r>
            <a:r>
              <a:rPr lang="en-US" sz="4000" b="1" dirty="0">
                <a:solidFill>
                  <a:srgbClr val="FF0000"/>
                </a:solidFill>
              </a:rPr>
              <a:t>.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/>
              <a:t>It's 3</a:t>
            </a:r>
            <a:r>
              <a:rPr lang="en-US" sz="4000" dirty="0">
                <a:solidFill>
                  <a:srgbClr val="FFFF00"/>
                </a:solidFill>
              </a:rPr>
              <a:t>:</a:t>
            </a:r>
            <a:r>
              <a:rPr lang="en-US" sz="4000" dirty="0"/>
              <a:t>10.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8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Half + Quarter Past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25CDFE46-6FC2-4C5D-AE31-2DD516AF5A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36359"/>
              </p:ext>
            </p:extLst>
          </p:nvPr>
        </p:nvGraphicFramePr>
        <p:xfrm>
          <a:off x="152401" y="2057400"/>
          <a:ext cx="8915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200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A5352-4DA4-4EFE-94CA-2A425C87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303113"/>
            <a:ext cx="2971800" cy="4411887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5000" dirty="0" err="1">
                <a:solidFill>
                  <a:srgbClr val="FF0000"/>
                </a:solidFill>
              </a:rPr>
              <a:t>Minutos</a:t>
            </a:r>
            <a:r>
              <a:rPr lang="en-US" sz="5000" dirty="0">
                <a:solidFill>
                  <a:srgbClr val="FF0000"/>
                </a:solidFill>
              </a:rPr>
              <a:t> 31-59</a:t>
            </a:r>
            <a:endParaRPr lang="es-MX" sz="5000" dirty="0">
              <a:solidFill>
                <a:srgbClr val="FF0000"/>
              </a:solidFill>
            </a:endParaRPr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68F2977E-E0AE-4EB4-A059-59E908EB8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357180" y="357180"/>
            <a:ext cx="6858002" cy="6143643"/>
          </a:xfrm>
          <a:custGeom>
            <a:avLst/>
            <a:gdLst>
              <a:gd name="connsiteX0" fmla="*/ 6858002 w 6858002"/>
              <a:gd name="connsiteY0" fmla="*/ 6080676 h 8191524"/>
              <a:gd name="connsiteX1" fmla="*/ 3829244 w 6858002"/>
              <a:gd name="connsiteY1" fmla="*/ 8068294 h 8191524"/>
              <a:gd name="connsiteX2" fmla="*/ 3827371 w 6858002"/>
              <a:gd name="connsiteY2" fmla="*/ 8069839 h 8191524"/>
              <a:gd name="connsiteX3" fmla="*/ 3824585 w 6858002"/>
              <a:gd name="connsiteY3" fmla="*/ 8071350 h 8191524"/>
              <a:gd name="connsiteX4" fmla="*/ 3798695 w 6858002"/>
              <a:gd name="connsiteY4" fmla="*/ 8088342 h 8191524"/>
              <a:gd name="connsiteX5" fmla="*/ 3785013 w 6858002"/>
              <a:gd name="connsiteY5" fmla="*/ 8092830 h 8191524"/>
              <a:gd name="connsiteX6" fmla="*/ 3706341 w 6858002"/>
              <a:gd name="connsiteY6" fmla="*/ 8135531 h 8191524"/>
              <a:gd name="connsiteX7" fmla="*/ 3429000 w 6858002"/>
              <a:gd name="connsiteY7" fmla="*/ 8191524 h 8191524"/>
              <a:gd name="connsiteX8" fmla="*/ 3151660 w 6858002"/>
              <a:gd name="connsiteY8" fmla="*/ 8135531 h 8191524"/>
              <a:gd name="connsiteX9" fmla="*/ 3072998 w 6858002"/>
              <a:gd name="connsiteY9" fmla="*/ 8092835 h 8191524"/>
              <a:gd name="connsiteX10" fmla="*/ 3059300 w 6858002"/>
              <a:gd name="connsiteY10" fmla="*/ 8088342 h 8191524"/>
              <a:gd name="connsiteX11" fmla="*/ 3033385 w 6858002"/>
              <a:gd name="connsiteY11" fmla="*/ 8071334 h 8191524"/>
              <a:gd name="connsiteX12" fmla="*/ 3030629 w 6858002"/>
              <a:gd name="connsiteY12" fmla="*/ 8069839 h 8191524"/>
              <a:gd name="connsiteX13" fmla="*/ 3028777 w 6858002"/>
              <a:gd name="connsiteY13" fmla="*/ 8068310 h 8191524"/>
              <a:gd name="connsiteX14" fmla="*/ 2 w 6858002"/>
              <a:gd name="connsiteY14" fmla="*/ 6080676 h 8191524"/>
              <a:gd name="connsiteX15" fmla="*/ 6858002 w 6858002"/>
              <a:gd name="connsiteY15" fmla="*/ 0 h 8191524"/>
              <a:gd name="connsiteX16" fmla="*/ 6858002 w 6858002"/>
              <a:gd name="connsiteY16" fmla="*/ 2634972 h 8191524"/>
              <a:gd name="connsiteX17" fmla="*/ 6858002 w 6858002"/>
              <a:gd name="connsiteY17" fmla="*/ 2984308 h 8191524"/>
              <a:gd name="connsiteX18" fmla="*/ 6858002 w 6858002"/>
              <a:gd name="connsiteY18" fmla="*/ 3291840 h 8191524"/>
              <a:gd name="connsiteX19" fmla="*/ 6858002 w 6858002"/>
              <a:gd name="connsiteY19" fmla="*/ 6080675 h 8191524"/>
              <a:gd name="connsiteX20" fmla="*/ 2 w 6858002"/>
              <a:gd name="connsiteY20" fmla="*/ 6080675 h 8191524"/>
              <a:gd name="connsiteX21" fmla="*/ 2 w 6858002"/>
              <a:gd name="connsiteY21" fmla="*/ 3291840 h 8191524"/>
              <a:gd name="connsiteX22" fmla="*/ 0 w 6858002"/>
              <a:gd name="connsiteY22" fmla="*/ 3291840 h 8191524"/>
              <a:gd name="connsiteX23" fmla="*/ 0 w 6858002"/>
              <a:gd name="connsiteY23" fmla="*/ 0 h 819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858002" h="8191524">
                <a:moveTo>
                  <a:pt x="6858002" y="6080676"/>
                </a:moveTo>
                <a:lnTo>
                  <a:pt x="3829244" y="8068294"/>
                </a:lnTo>
                <a:lnTo>
                  <a:pt x="3827371" y="8069839"/>
                </a:lnTo>
                <a:lnTo>
                  <a:pt x="3824585" y="8071350"/>
                </a:lnTo>
                <a:lnTo>
                  <a:pt x="3798695" y="8088342"/>
                </a:lnTo>
                <a:lnTo>
                  <a:pt x="3785013" y="8092830"/>
                </a:lnTo>
                <a:lnTo>
                  <a:pt x="3706341" y="8135531"/>
                </a:lnTo>
                <a:cubicBezTo>
                  <a:pt x="3621098" y="8171586"/>
                  <a:pt x="3527377" y="8191524"/>
                  <a:pt x="3429000" y="8191524"/>
                </a:cubicBezTo>
                <a:cubicBezTo>
                  <a:pt x="3330623" y="8191524"/>
                  <a:pt x="3236903" y="8171586"/>
                  <a:pt x="3151660" y="8135531"/>
                </a:cubicBezTo>
                <a:lnTo>
                  <a:pt x="3072998" y="8092835"/>
                </a:lnTo>
                <a:lnTo>
                  <a:pt x="3059300" y="8088342"/>
                </a:lnTo>
                <a:lnTo>
                  <a:pt x="3033385" y="8071334"/>
                </a:lnTo>
                <a:lnTo>
                  <a:pt x="3030629" y="8069839"/>
                </a:lnTo>
                <a:lnTo>
                  <a:pt x="3028777" y="8068310"/>
                </a:lnTo>
                <a:lnTo>
                  <a:pt x="2" y="6080676"/>
                </a:lnTo>
                <a:close/>
                <a:moveTo>
                  <a:pt x="6858002" y="0"/>
                </a:moveTo>
                <a:lnTo>
                  <a:pt x="6858002" y="2634972"/>
                </a:lnTo>
                <a:lnTo>
                  <a:pt x="6858002" y="2984308"/>
                </a:lnTo>
                <a:lnTo>
                  <a:pt x="6858002" y="3291840"/>
                </a:lnTo>
                <a:lnTo>
                  <a:pt x="6858002" y="6080675"/>
                </a:lnTo>
                <a:lnTo>
                  <a:pt x="2" y="6080675"/>
                </a:lnTo>
                <a:lnTo>
                  <a:pt x="2" y="3291840"/>
                </a:lnTo>
                <a:lnTo>
                  <a:pt x="0" y="329184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8DB71-A7D5-472B-9333-43619459B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"/>
            <a:ext cx="4800599" cy="4800599"/>
          </a:xfrm>
          <a:effectLst/>
        </p:spPr>
        <p:txBody>
          <a:bodyPr>
            <a:normAutofit/>
          </a:bodyPr>
          <a:lstStyle/>
          <a:p>
            <a:r>
              <a:rPr lang="es-MX" sz="2400" dirty="0"/>
              <a:t>Minutes at 31 and </a:t>
            </a:r>
            <a:r>
              <a:rPr lang="es-MX" sz="2400" dirty="0" err="1"/>
              <a:t>beyond</a:t>
            </a:r>
            <a:r>
              <a:rPr lang="es-MX" sz="2400" dirty="0"/>
              <a:t> </a:t>
            </a:r>
            <a:r>
              <a:rPr lang="es-MX" sz="2400" dirty="0" err="1"/>
              <a:t>will</a:t>
            </a:r>
            <a:r>
              <a:rPr lang="es-MX" sz="2400" dirty="0"/>
              <a:t> use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b="1" u="sng" dirty="0">
                <a:solidFill>
                  <a:srgbClr val="00B0F0"/>
                </a:solidFill>
              </a:rPr>
              <a:t>MENOS</a:t>
            </a:r>
            <a:r>
              <a:rPr lang="es-MX" sz="2400" dirty="0"/>
              <a:t> </a:t>
            </a:r>
            <a:r>
              <a:rPr lang="es-MX" sz="2400" dirty="0" err="1"/>
              <a:t>method</a:t>
            </a:r>
            <a:r>
              <a:rPr lang="es-MX" sz="2400" dirty="0"/>
              <a:t> (</a:t>
            </a:r>
            <a:r>
              <a:rPr lang="es-MX" sz="2400" dirty="0" err="1"/>
              <a:t>telling</a:t>
            </a:r>
            <a:r>
              <a:rPr lang="es-MX" sz="2400" dirty="0"/>
              <a:t> </a:t>
            </a:r>
            <a:r>
              <a:rPr lang="es-MX" sz="2400" dirty="0" err="1"/>
              <a:t>how</a:t>
            </a:r>
            <a:r>
              <a:rPr lang="es-MX" sz="2400" dirty="0"/>
              <a:t> </a:t>
            </a:r>
            <a:r>
              <a:rPr lang="es-MX" sz="2400" dirty="0" err="1"/>
              <a:t>many</a:t>
            </a:r>
            <a:r>
              <a:rPr lang="es-MX" sz="2400" dirty="0"/>
              <a:t> minutes </a:t>
            </a:r>
            <a:r>
              <a:rPr lang="es-MX" sz="2400" dirty="0" err="1"/>
              <a:t>until</a:t>
            </a:r>
            <a:r>
              <a:rPr lang="es-MX" sz="2400" dirty="0"/>
              <a:t>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next</a:t>
            </a:r>
            <a:r>
              <a:rPr lang="es-MX" sz="2400" dirty="0"/>
              <a:t> </a:t>
            </a:r>
            <a:r>
              <a:rPr lang="es-MX" sz="2400" dirty="0" err="1"/>
              <a:t>hour</a:t>
            </a:r>
            <a:r>
              <a:rPr lang="es-MX" sz="2400" dirty="0"/>
              <a:t>.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b="1" u="sng" dirty="0">
                <a:solidFill>
                  <a:srgbClr val="FFFF00"/>
                </a:solidFill>
              </a:rPr>
              <a:t>STEPS:</a:t>
            </a:r>
          </a:p>
          <a:p>
            <a:pPr lvl="1"/>
            <a:r>
              <a:rPr lang="es-MX" sz="2400" b="1" dirty="0">
                <a:solidFill>
                  <a:srgbClr val="FFFF00"/>
                </a:solidFill>
              </a:rPr>
              <a:t>1. </a:t>
            </a:r>
            <a:r>
              <a:rPr lang="es-MX" sz="2400" b="1" dirty="0" err="1">
                <a:solidFill>
                  <a:srgbClr val="FFFF00"/>
                </a:solidFill>
              </a:rPr>
              <a:t>Go</a:t>
            </a:r>
            <a:r>
              <a:rPr lang="es-MX" sz="2400" b="1" dirty="0">
                <a:solidFill>
                  <a:srgbClr val="FFFF00"/>
                </a:solidFill>
              </a:rPr>
              <a:t> up a </a:t>
            </a:r>
            <a:r>
              <a:rPr lang="es-MX" sz="2400" b="1" dirty="0" err="1">
                <a:solidFill>
                  <a:srgbClr val="FFFF00"/>
                </a:solidFill>
              </a:rPr>
              <a:t>hour</a:t>
            </a:r>
            <a:endParaRPr lang="es-MX" sz="2400" b="1" dirty="0">
              <a:solidFill>
                <a:srgbClr val="FFFF00"/>
              </a:solidFill>
            </a:endParaRPr>
          </a:p>
          <a:p>
            <a:pPr lvl="1"/>
            <a:r>
              <a:rPr lang="es-MX" sz="2400" b="1" dirty="0">
                <a:solidFill>
                  <a:srgbClr val="FFFF00"/>
                </a:solidFill>
              </a:rPr>
              <a:t>2. </a:t>
            </a:r>
            <a:r>
              <a:rPr lang="es-MX" sz="2400" b="1" dirty="0" err="1">
                <a:solidFill>
                  <a:srgbClr val="FFFF00"/>
                </a:solidFill>
              </a:rPr>
              <a:t>Add</a:t>
            </a:r>
            <a:r>
              <a:rPr lang="es-MX" sz="2400" b="1" dirty="0">
                <a:solidFill>
                  <a:srgbClr val="FFFF00"/>
                </a:solidFill>
              </a:rPr>
              <a:t> menos</a:t>
            </a:r>
          </a:p>
          <a:p>
            <a:pPr lvl="1"/>
            <a:r>
              <a:rPr lang="es-MX" sz="2400" b="1" dirty="0">
                <a:solidFill>
                  <a:srgbClr val="FFFF00"/>
                </a:solidFill>
              </a:rPr>
              <a:t>3. </a:t>
            </a:r>
            <a:r>
              <a:rPr lang="es-MX" sz="2400" b="1" dirty="0" err="1">
                <a:solidFill>
                  <a:srgbClr val="FFFF00"/>
                </a:solidFill>
              </a:rPr>
              <a:t>Tack</a:t>
            </a:r>
            <a:r>
              <a:rPr lang="es-MX" sz="2400" b="1" dirty="0">
                <a:solidFill>
                  <a:srgbClr val="FFFF00"/>
                </a:solidFill>
              </a:rPr>
              <a:t> </a:t>
            </a:r>
            <a:r>
              <a:rPr lang="es-MX" sz="2400" b="1" dirty="0" err="1">
                <a:solidFill>
                  <a:srgbClr val="FFFF00"/>
                </a:solidFill>
              </a:rPr>
              <a:t>on</a:t>
            </a:r>
            <a:r>
              <a:rPr lang="es-MX" sz="2400" b="1" dirty="0">
                <a:solidFill>
                  <a:srgbClr val="FFFF00"/>
                </a:solidFill>
              </a:rPr>
              <a:t> # </a:t>
            </a:r>
            <a:r>
              <a:rPr lang="es-MX" sz="2400" b="1" dirty="0" err="1">
                <a:solidFill>
                  <a:srgbClr val="FFFF00"/>
                </a:solidFill>
              </a:rPr>
              <a:t>of</a:t>
            </a:r>
            <a:r>
              <a:rPr lang="es-MX" sz="2400" b="1" dirty="0">
                <a:solidFill>
                  <a:srgbClr val="FFFF00"/>
                </a:solidFill>
              </a:rPr>
              <a:t> minutes </a:t>
            </a:r>
            <a:r>
              <a:rPr lang="es-MX" sz="2400" b="1" dirty="0" err="1">
                <a:solidFill>
                  <a:srgbClr val="FFFF00"/>
                </a:solidFill>
              </a:rPr>
              <a:t>it</a:t>
            </a:r>
            <a:r>
              <a:rPr lang="es-MX" sz="2400" b="1" dirty="0">
                <a:solidFill>
                  <a:srgbClr val="FFFF00"/>
                </a:solidFill>
              </a:rPr>
              <a:t> </a:t>
            </a:r>
            <a:r>
              <a:rPr lang="es-MX" sz="2400" b="1" dirty="0" err="1">
                <a:solidFill>
                  <a:srgbClr val="FFFF00"/>
                </a:solidFill>
              </a:rPr>
              <a:t>takes</a:t>
            </a:r>
            <a:r>
              <a:rPr lang="es-MX" sz="2400" b="1" dirty="0">
                <a:solidFill>
                  <a:srgbClr val="FFFF00"/>
                </a:solidFill>
              </a:rPr>
              <a:t> </a:t>
            </a:r>
            <a:r>
              <a:rPr lang="es-MX" sz="2400" b="1" dirty="0" err="1">
                <a:solidFill>
                  <a:srgbClr val="FFFF00"/>
                </a:solidFill>
              </a:rPr>
              <a:t>to</a:t>
            </a:r>
            <a:r>
              <a:rPr lang="es-MX" sz="2400" b="1" dirty="0">
                <a:solidFill>
                  <a:srgbClr val="FFFF00"/>
                </a:solidFill>
              </a:rPr>
              <a:t> </a:t>
            </a:r>
            <a:r>
              <a:rPr lang="es-MX" sz="2400" b="1" dirty="0" err="1">
                <a:solidFill>
                  <a:srgbClr val="FFFF00"/>
                </a:solidFill>
              </a:rPr>
              <a:t>next</a:t>
            </a:r>
            <a:r>
              <a:rPr lang="es-MX" sz="2400" b="1" dirty="0">
                <a:solidFill>
                  <a:srgbClr val="FFFF00"/>
                </a:solidFill>
              </a:rPr>
              <a:t> </a:t>
            </a:r>
            <a:r>
              <a:rPr lang="es-MX" sz="2400" b="1" dirty="0" err="1">
                <a:solidFill>
                  <a:srgbClr val="FFFF00"/>
                </a:solidFill>
              </a:rPr>
              <a:t>hour</a:t>
            </a:r>
            <a:endParaRPr lang="es-MX" sz="2400" b="1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D0272E-E86B-45A4-BAB3-54DC071BAC65}"/>
              </a:ext>
            </a:extLst>
          </p:cNvPr>
          <p:cNvSpPr txBox="1"/>
          <p:nvPr/>
        </p:nvSpPr>
        <p:spPr>
          <a:xfrm>
            <a:off x="381000" y="4952999"/>
            <a:ext cx="7010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500" b="1" dirty="0">
                <a:solidFill>
                  <a:srgbClr val="00B0F0"/>
                </a:solidFill>
              </a:rPr>
              <a:t>Ejemplo: 4:50</a:t>
            </a:r>
          </a:p>
          <a:p>
            <a:r>
              <a:rPr lang="es-MX" sz="2500" b="1" dirty="0">
                <a:solidFill>
                  <a:srgbClr val="00B0F0"/>
                </a:solidFill>
              </a:rPr>
              <a:t>Son las cinco </a:t>
            </a:r>
            <a:r>
              <a:rPr lang="es-MX" sz="2500" b="1" u="sng" dirty="0">
                <a:solidFill>
                  <a:srgbClr val="00B0F0"/>
                </a:solidFill>
              </a:rPr>
              <a:t>menos</a:t>
            </a:r>
            <a:r>
              <a:rPr lang="es-MX" sz="2500" b="1" dirty="0">
                <a:solidFill>
                  <a:srgbClr val="00B0F0"/>
                </a:solidFill>
              </a:rPr>
              <a:t> diez. </a:t>
            </a:r>
          </a:p>
        </p:txBody>
      </p:sp>
    </p:spTree>
    <p:extLst>
      <p:ext uri="{BB962C8B-B14F-4D97-AF65-F5344CB8AC3E}">
        <p14:creationId xmlns:p14="http://schemas.microsoft.com/office/powerpoint/2010/main" val="100241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8" cy="970450"/>
          </a:xfrm>
        </p:spPr>
        <p:txBody>
          <a:bodyPr>
            <a:normAutofit/>
          </a:bodyPr>
          <a:lstStyle/>
          <a:p>
            <a:r>
              <a:rPr lang="en-US"/>
              <a:t>Morning, Noon and Night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932BC142-9452-4B1C-8E7B-10F8F1922E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45250"/>
              </p:ext>
            </p:extLst>
          </p:nvPr>
        </p:nvGraphicFramePr>
        <p:xfrm>
          <a:off x="304800" y="2209800"/>
          <a:ext cx="8534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025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548B7-E7AC-4D9A-8DDD-4D7D86BE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6000" dirty="0" err="1">
                <a:solidFill>
                  <a:srgbClr val="FF0000"/>
                </a:solidFill>
              </a:rPr>
              <a:t>Specific</a:t>
            </a:r>
            <a:r>
              <a:rPr lang="es-MX" sz="6000" dirty="0">
                <a:solidFill>
                  <a:srgbClr val="FF0000"/>
                </a:solidFill>
              </a:rPr>
              <a:t>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F9EB6-8A2E-489E-A5B0-B74071AC4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22286"/>
            <a:ext cx="8915399" cy="4188526"/>
          </a:xfrm>
        </p:spPr>
        <p:txBody>
          <a:bodyPr>
            <a:noAutofit/>
          </a:bodyPr>
          <a:lstStyle/>
          <a:p>
            <a:r>
              <a:rPr lang="es-MX" sz="2200" dirty="0"/>
              <a:t>Use </a:t>
            </a:r>
            <a:r>
              <a:rPr lang="es-MX" sz="2200" b="1" dirty="0">
                <a:solidFill>
                  <a:srgbClr val="FFC000"/>
                </a:solidFill>
              </a:rPr>
              <a:t>“en punto” </a:t>
            </a:r>
            <a:r>
              <a:rPr lang="es-MX" sz="2200" dirty="0"/>
              <a:t>after </a:t>
            </a:r>
            <a:r>
              <a:rPr lang="es-MX" sz="2200" dirty="0" err="1"/>
              <a:t>the</a:t>
            </a:r>
            <a:r>
              <a:rPr lang="es-MX" sz="2200" dirty="0"/>
              <a:t> time </a:t>
            </a:r>
            <a:r>
              <a:rPr lang="es-MX" sz="2200" dirty="0" err="1"/>
              <a:t>to</a:t>
            </a:r>
            <a:r>
              <a:rPr lang="es-MX" sz="2200" dirty="0"/>
              <a:t> </a:t>
            </a:r>
            <a:r>
              <a:rPr lang="es-MX" sz="2200" dirty="0" err="1"/>
              <a:t>say</a:t>
            </a:r>
            <a:r>
              <a:rPr lang="es-MX" sz="2200" dirty="0"/>
              <a:t> “</a:t>
            </a:r>
            <a:r>
              <a:rPr lang="es-MX" sz="2200" dirty="0" err="1"/>
              <a:t>on</a:t>
            </a:r>
            <a:r>
              <a:rPr lang="es-MX" sz="2200" dirty="0"/>
              <a:t> </a:t>
            </a:r>
            <a:r>
              <a:rPr lang="es-MX" sz="2200" dirty="0" err="1"/>
              <a:t>the</a:t>
            </a:r>
            <a:r>
              <a:rPr lang="es-MX" sz="2200" dirty="0"/>
              <a:t> </a:t>
            </a:r>
            <a:r>
              <a:rPr lang="es-MX" sz="2200" dirty="0" err="1"/>
              <a:t>dot</a:t>
            </a:r>
            <a:r>
              <a:rPr lang="es-MX" sz="2200" dirty="0"/>
              <a:t>/</a:t>
            </a:r>
            <a:r>
              <a:rPr lang="es-MX" sz="2200" dirty="0" err="1"/>
              <a:t>exactly</a:t>
            </a:r>
            <a:r>
              <a:rPr lang="es-MX" sz="2200" dirty="0"/>
              <a:t>”. </a:t>
            </a:r>
          </a:p>
          <a:p>
            <a:pPr lvl="1"/>
            <a:r>
              <a:rPr lang="es-MX" sz="2200" dirty="0"/>
              <a:t>Son las dos </a:t>
            </a:r>
            <a:r>
              <a:rPr lang="es-MX" sz="2200" dirty="0">
                <a:solidFill>
                  <a:srgbClr val="FFC000"/>
                </a:solidFill>
              </a:rPr>
              <a:t>en punto</a:t>
            </a:r>
            <a:r>
              <a:rPr lang="es-MX" sz="2200" dirty="0"/>
              <a:t>. (</a:t>
            </a:r>
            <a:r>
              <a:rPr lang="es-MX" sz="2200" dirty="0" err="1"/>
              <a:t>It’s</a:t>
            </a:r>
            <a:r>
              <a:rPr lang="es-MX" sz="2200" dirty="0"/>
              <a:t> </a:t>
            </a:r>
            <a:r>
              <a:rPr lang="es-MX" sz="2200" dirty="0" err="1"/>
              <a:t>exactly</a:t>
            </a:r>
            <a:r>
              <a:rPr lang="es-MX" sz="2200" dirty="0"/>
              <a:t> 2./</a:t>
            </a:r>
            <a:r>
              <a:rPr lang="es-MX" sz="2200" dirty="0" err="1"/>
              <a:t>It’s</a:t>
            </a:r>
            <a:r>
              <a:rPr lang="es-MX" sz="2200" dirty="0"/>
              <a:t> 2 </a:t>
            </a:r>
            <a:r>
              <a:rPr lang="es-MX" sz="2200" dirty="0" err="1"/>
              <a:t>on</a:t>
            </a:r>
            <a:r>
              <a:rPr lang="es-MX" sz="2200" dirty="0"/>
              <a:t> </a:t>
            </a:r>
            <a:r>
              <a:rPr lang="es-MX" sz="2200" dirty="0" err="1"/>
              <a:t>the</a:t>
            </a:r>
            <a:r>
              <a:rPr lang="es-MX" sz="2200" dirty="0"/>
              <a:t> </a:t>
            </a:r>
            <a:r>
              <a:rPr lang="es-MX" sz="2200" dirty="0" err="1"/>
              <a:t>dot</a:t>
            </a:r>
            <a:r>
              <a:rPr lang="es-MX" sz="2200" dirty="0"/>
              <a:t>.) </a:t>
            </a:r>
          </a:p>
          <a:p>
            <a:pPr marL="457200" lvl="1" indent="0">
              <a:buNone/>
            </a:pPr>
            <a:endParaRPr lang="es-MX" sz="2200" dirty="0"/>
          </a:p>
          <a:p>
            <a:pPr lvl="1"/>
            <a:r>
              <a:rPr lang="es-MX" sz="2200" dirty="0" err="1"/>
              <a:t>To</a:t>
            </a:r>
            <a:r>
              <a:rPr lang="es-MX" sz="2200" dirty="0"/>
              <a:t> </a:t>
            </a:r>
            <a:r>
              <a:rPr lang="es-MX" sz="2200" dirty="0" err="1"/>
              <a:t>specifically</a:t>
            </a:r>
            <a:r>
              <a:rPr lang="es-MX" sz="2200" dirty="0"/>
              <a:t> </a:t>
            </a:r>
            <a:r>
              <a:rPr lang="es-MX" sz="2200" dirty="0" err="1"/>
              <a:t>say</a:t>
            </a:r>
            <a:r>
              <a:rPr lang="es-MX" sz="2200" dirty="0"/>
              <a:t> </a:t>
            </a:r>
            <a:r>
              <a:rPr lang="es-MX" sz="2200" dirty="0" err="1"/>
              <a:t>it’s</a:t>
            </a:r>
            <a:r>
              <a:rPr lang="es-MX" sz="2200" dirty="0"/>
              <a:t> </a:t>
            </a:r>
            <a:r>
              <a:rPr lang="es-MX" sz="2200" b="1" u="sng" dirty="0" err="1">
                <a:solidFill>
                  <a:srgbClr val="7030A0"/>
                </a:solidFill>
              </a:rPr>
              <a:t>midnight</a:t>
            </a:r>
            <a:r>
              <a:rPr lang="es-MX" sz="2200" dirty="0"/>
              <a:t> </a:t>
            </a:r>
            <a:r>
              <a:rPr lang="es-MX" sz="2200" dirty="0" err="1"/>
              <a:t>or</a:t>
            </a:r>
            <a:r>
              <a:rPr lang="es-MX" sz="2200" dirty="0"/>
              <a:t> </a:t>
            </a:r>
            <a:r>
              <a:rPr lang="es-MX" sz="2200" b="1" u="sng" dirty="0" err="1">
                <a:solidFill>
                  <a:srgbClr val="7030A0"/>
                </a:solidFill>
              </a:rPr>
              <a:t>noon</a:t>
            </a:r>
            <a:r>
              <a:rPr lang="es-MX" sz="2200" dirty="0"/>
              <a:t> use: </a:t>
            </a:r>
          </a:p>
          <a:p>
            <a:pPr lvl="2"/>
            <a:r>
              <a:rPr lang="es-MX" sz="2000" b="1" dirty="0">
                <a:solidFill>
                  <a:srgbClr val="7030A0"/>
                </a:solidFill>
              </a:rPr>
              <a:t>Es mediodía</a:t>
            </a:r>
            <a:r>
              <a:rPr lang="es-MX" sz="2000" dirty="0"/>
              <a:t>.        </a:t>
            </a:r>
            <a:r>
              <a:rPr lang="es-MX" sz="2000" dirty="0" err="1"/>
              <a:t>It’s</a:t>
            </a:r>
            <a:r>
              <a:rPr lang="es-MX" sz="2000" dirty="0"/>
              <a:t> </a:t>
            </a:r>
            <a:r>
              <a:rPr lang="es-MX" sz="2000" dirty="0" err="1"/>
              <a:t>noon</a:t>
            </a:r>
            <a:r>
              <a:rPr lang="es-MX" sz="2000" dirty="0"/>
              <a:t>. (</a:t>
            </a:r>
            <a:r>
              <a:rPr lang="es-MX" sz="2000" dirty="0" err="1"/>
              <a:t>It’s</a:t>
            </a:r>
            <a:r>
              <a:rPr lang="es-MX" sz="2000" dirty="0"/>
              <a:t> </a:t>
            </a:r>
            <a:r>
              <a:rPr lang="es-MX" sz="2000" dirty="0" err="1"/>
              <a:t>half</a:t>
            </a:r>
            <a:r>
              <a:rPr lang="es-MX" sz="2000" dirty="0"/>
              <a:t> </a:t>
            </a:r>
            <a:r>
              <a:rPr lang="es-MX" sz="2000" dirty="0" err="1"/>
              <a:t>way</a:t>
            </a:r>
            <a:r>
              <a:rPr lang="es-MX" sz="2000" dirty="0"/>
              <a:t> </a:t>
            </a:r>
            <a:r>
              <a:rPr lang="es-MX" sz="2000" dirty="0" err="1"/>
              <a:t>through</a:t>
            </a:r>
            <a:r>
              <a:rPr lang="es-MX" sz="2000" dirty="0"/>
              <a:t> </a:t>
            </a:r>
            <a:r>
              <a:rPr lang="es-MX" sz="2000" dirty="0" err="1"/>
              <a:t>the</a:t>
            </a:r>
            <a:r>
              <a:rPr lang="es-MX" sz="2000" dirty="0"/>
              <a:t> </a:t>
            </a:r>
            <a:r>
              <a:rPr lang="es-MX" sz="2000" dirty="0" err="1"/>
              <a:t>day</a:t>
            </a:r>
            <a:r>
              <a:rPr lang="es-MX" sz="2000" dirty="0"/>
              <a:t>.)</a:t>
            </a:r>
          </a:p>
          <a:p>
            <a:pPr lvl="2"/>
            <a:r>
              <a:rPr lang="es-MX" sz="2000" b="1" dirty="0">
                <a:solidFill>
                  <a:srgbClr val="7030A0"/>
                </a:solidFill>
              </a:rPr>
              <a:t>Es medianoche</a:t>
            </a:r>
            <a:r>
              <a:rPr lang="es-MX" sz="2000" dirty="0"/>
              <a:t>.  </a:t>
            </a:r>
            <a:r>
              <a:rPr lang="es-MX" sz="2000" dirty="0" err="1"/>
              <a:t>It’s</a:t>
            </a:r>
            <a:r>
              <a:rPr lang="es-MX" sz="2000" dirty="0"/>
              <a:t> </a:t>
            </a:r>
            <a:r>
              <a:rPr lang="es-MX" sz="2000" dirty="0" err="1"/>
              <a:t>midnight</a:t>
            </a:r>
            <a:r>
              <a:rPr lang="es-MX" sz="2000" dirty="0"/>
              <a:t>. (</a:t>
            </a:r>
            <a:r>
              <a:rPr lang="es-MX" sz="2000" dirty="0" err="1"/>
              <a:t>It’s</a:t>
            </a:r>
            <a:r>
              <a:rPr lang="es-MX" sz="2000" dirty="0"/>
              <a:t> </a:t>
            </a:r>
            <a:r>
              <a:rPr lang="es-MX" sz="2000" dirty="0" err="1"/>
              <a:t>half</a:t>
            </a:r>
            <a:r>
              <a:rPr lang="es-MX" sz="2000" dirty="0"/>
              <a:t> </a:t>
            </a:r>
            <a:r>
              <a:rPr lang="es-MX" sz="2000" dirty="0" err="1"/>
              <a:t>way</a:t>
            </a:r>
            <a:r>
              <a:rPr lang="es-MX" sz="2000" dirty="0"/>
              <a:t> </a:t>
            </a:r>
            <a:r>
              <a:rPr lang="es-MX" sz="2000" dirty="0" err="1"/>
              <a:t>through</a:t>
            </a:r>
            <a:r>
              <a:rPr lang="es-MX" sz="2000" dirty="0"/>
              <a:t> </a:t>
            </a:r>
            <a:r>
              <a:rPr lang="es-MX" sz="2000" dirty="0" err="1"/>
              <a:t>the</a:t>
            </a:r>
            <a:r>
              <a:rPr lang="es-MX" sz="2000" dirty="0"/>
              <a:t> </a:t>
            </a:r>
            <a:r>
              <a:rPr lang="es-MX" sz="2000" dirty="0" err="1"/>
              <a:t>night</a:t>
            </a:r>
            <a:r>
              <a:rPr lang="es-MX" sz="20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579330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316</TotalTime>
  <Words>360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2</vt:lpstr>
      <vt:lpstr>Quotable</vt:lpstr>
      <vt:lpstr>¿QuÉ Hora Es? </vt:lpstr>
      <vt:lpstr>The Basics</vt:lpstr>
      <vt:lpstr>Minutos 0-30</vt:lpstr>
      <vt:lpstr>Half + Quarter Past</vt:lpstr>
      <vt:lpstr>Minutos 31-59</vt:lpstr>
      <vt:lpstr>Morning, Noon and Night</vt:lpstr>
      <vt:lpstr>Specific Times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Hora Es?</dc:title>
  <dc:creator>User</dc:creator>
  <cp:lastModifiedBy>Christine Marcella</cp:lastModifiedBy>
  <cp:revision>16</cp:revision>
  <dcterms:created xsi:type="dcterms:W3CDTF">2013-08-28T19:39:55Z</dcterms:created>
  <dcterms:modified xsi:type="dcterms:W3CDTF">2021-10-10T23:02:30Z</dcterms:modified>
</cp:coreProperties>
</file>