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B774FC-8C67-4FD6-9CBE-63A967D0D112}" type="datetimeFigureOut">
              <a:rPr lang="en-US" smtClean="0"/>
              <a:pPr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FF79FD-F3E5-4C9B-A459-0DD5322CC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SER</a:t>
            </a:r>
            <a:endParaRPr lang="en-US" sz="8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present tense of the verb “SER”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2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conjugation?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In Spanish, a verb has different forms to tell you who the subject is.  Changing a verb form so that it matches it’s subject is called CONJUGATING.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803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500" dirty="0" smtClean="0"/>
              <a:t>“SER” is a verb that means “to be”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90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400800" cy="685800"/>
          </a:xfrm>
        </p:spPr>
        <p:txBody>
          <a:bodyPr/>
          <a:lstStyle/>
          <a:p>
            <a:r>
              <a:rPr lang="en-US" dirty="0" smtClean="0"/>
              <a:t>Conjugations of SER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628291"/>
              </p:ext>
            </p:extLst>
          </p:nvPr>
        </p:nvGraphicFramePr>
        <p:xfrm>
          <a:off x="1295400" y="1524000"/>
          <a:ext cx="6553200" cy="4130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4200"/>
                <a:gridCol w="3429000"/>
              </a:tblGrid>
              <a:tr h="12446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Yo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00000"/>
                          </a:solidFill>
                        </a:rPr>
                        <a:t>SOY</a:t>
                      </a:r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(I am)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Nosotros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Nosotras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00000"/>
                          </a:solidFill>
                        </a:rPr>
                        <a:t>SOMOS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(We are)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Tu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ERES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(You are</a:t>
                      </a:r>
                      <a:r>
                        <a:rPr lang="en-US" sz="1800" b="0" baseline="0" dirty="0" smtClean="0">
                          <a:solidFill>
                            <a:srgbClr val="C00000"/>
                          </a:solidFill>
                        </a:rPr>
                        <a:t> –inf.)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Vosotros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Vosotras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</a:rPr>
                        <a:t>SOIS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rgbClr val="C00000"/>
                          </a:solidFill>
                        </a:rPr>
                        <a:t>(You all are-Spain)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El,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ella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Usted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4500" b="1" dirty="0" smtClean="0">
                          <a:solidFill>
                            <a:srgbClr val="C00000"/>
                          </a:solidFill>
                        </a:rPr>
                        <a:t>ES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(He</a:t>
                      </a:r>
                      <a:r>
                        <a:rPr lang="en-US" sz="1800" b="0" baseline="0" dirty="0" smtClean="0">
                          <a:solidFill>
                            <a:srgbClr val="C00000"/>
                          </a:solidFill>
                        </a:rPr>
                        <a:t> is, She is, You are (form.) It is </a:t>
                      </a:r>
                      <a:endParaRPr lang="en-US" sz="1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Ellos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Ellas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Ustedes</a:t>
                      </a:r>
                      <a:endParaRPr lang="en-US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</a:rPr>
                        <a:t>SON</a:t>
                      </a: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</a:rPr>
                        <a:t>(They are, You all are)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81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NOUNS &amp;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Nouns and names of people, use the same form of the verb as for el/</a:t>
            </a:r>
            <a:r>
              <a:rPr lang="en-US" sz="2800" dirty="0" err="1" smtClean="0"/>
              <a:t>ella</a:t>
            </a:r>
            <a:r>
              <a:rPr lang="en-US" sz="2800" dirty="0" smtClean="0"/>
              <a:t> or </a:t>
            </a:r>
            <a:r>
              <a:rPr lang="en-US" sz="2800" dirty="0" err="1" smtClean="0"/>
              <a:t>ellos</a:t>
            </a:r>
            <a:r>
              <a:rPr lang="en-US" sz="2800" dirty="0" smtClean="0"/>
              <a:t>/</a:t>
            </a:r>
            <a:r>
              <a:rPr lang="en-US" sz="2800" dirty="0" err="1" smtClean="0"/>
              <a:t>ellas</a:t>
            </a:r>
            <a:r>
              <a:rPr lang="en-US" sz="2800" dirty="0" smtClean="0"/>
              <a:t>.</a:t>
            </a:r>
            <a:endParaRPr lang="en-US" sz="2800" dirty="0"/>
          </a:p>
          <a:p>
            <a:pPr indent="0">
              <a:buNone/>
            </a:pPr>
            <a:r>
              <a:rPr lang="en-US" sz="2800" dirty="0" smtClean="0"/>
              <a:t>Ex.  </a:t>
            </a:r>
            <a:r>
              <a:rPr lang="en-US" sz="2800" dirty="0" err="1" smtClean="0"/>
              <a:t>Mi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profesora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es</a:t>
            </a:r>
            <a:r>
              <a:rPr lang="en-US" sz="2800" dirty="0" smtClean="0"/>
              <a:t> de Royal Oak. </a:t>
            </a:r>
          </a:p>
          <a:p>
            <a:pPr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Juan y Carlos </a:t>
            </a:r>
            <a:r>
              <a:rPr lang="en-US" sz="2800" u="sng" dirty="0" smtClean="0"/>
              <a:t>son </a:t>
            </a:r>
            <a:r>
              <a:rPr lang="en-US" sz="2800" dirty="0" smtClean="0"/>
              <a:t>de Puerto Rico.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91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 make a sentence negative, place no in front of the verb. </a:t>
            </a:r>
          </a:p>
          <a:p>
            <a:pPr indent="0">
              <a:buNone/>
            </a:pPr>
            <a:r>
              <a:rPr lang="en-US" sz="2800" dirty="0" smtClean="0"/>
              <a:t>Ex.  </a:t>
            </a:r>
            <a:r>
              <a:rPr lang="en-US" sz="2800" dirty="0" err="1" smtClean="0"/>
              <a:t>Mi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profesora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/>
              <a:t>es</a:t>
            </a:r>
            <a:r>
              <a:rPr lang="en-US" sz="2800" dirty="0" smtClean="0"/>
              <a:t> de Royal Oak.</a:t>
            </a:r>
          </a:p>
          <a:p>
            <a:pPr indent="0">
              <a:buNone/>
            </a:pPr>
            <a:r>
              <a:rPr lang="en-US" sz="2800" dirty="0" smtClean="0"/>
              <a:t>       Juan y Carlos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800" b="1" u="sng" dirty="0" smtClean="0"/>
              <a:t> </a:t>
            </a:r>
            <a:r>
              <a:rPr lang="en-US" sz="2800" u="sng" dirty="0" smtClean="0"/>
              <a:t>son </a:t>
            </a:r>
            <a:r>
              <a:rPr lang="en-US" sz="2800" dirty="0" smtClean="0"/>
              <a:t>de Puerto Rico.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1933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209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SER</vt:lpstr>
      <vt:lpstr>What is conjugation?</vt:lpstr>
      <vt:lpstr>Ser</vt:lpstr>
      <vt:lpstr>Conjugations of SER</vt:lpstr>
      <vt:lpstr>NOUNS &amp; Names</vt:lpstr>
      <vt:lpstr>NEGATIVE SENTENCES</vt:lpstr>
    </vt:vector>
  </TitlesOfParts>
  <Company>WCS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</dc:title>
  <dc:creator>Windows User</dc:creator>
  <cp:lastModifiedBy>Owner</cp:lastModifiedBy>
  <cp:revision>2</cp:revision>
  <dcterms:created xsi:type="dcterms:W3CDTF">2016-10-16T00:13:10Z</dcterms:created>
  <dcterms:modified xsi:type="dcterms:W3CDTF">2016-10-16T00:13:40Z</dcterms:modified>
</cp:coreProperties>
</file>