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custDataLst>
    <p:tags r:id="rId2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7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52F3-B9BA-485C-A8F9-07E27148CA01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2B1DB39-5814-4CA0-8A05-DD3FCBD2658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52F3-B9BA-485C-A8F9-07E27148CA01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DB39-5814-4CA0-8A05-DD3FCBD265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52F3-B9BA-485C-A8F9-07E27148CA01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DB39-5814-4CA0-8A05-DD3FCBD265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52F3-B9BA-485C-A8F9-07E27148CA01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DB39-5814-4CA0-8A05-DD3FCBD26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732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52F3-B9BA-485C-A8F9-07E27148CA01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DB39-5814-4CA0-8A05-DD3FCBD2658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52F3-B9BA-485C-A8F9-07E27148CA01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2B1DB39-5814-4CA0-8A05-DD3FCBD2658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52F3-B9BA-485C-A8F9-07E27148CA01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DB39-5814-4CA0-8A05-DD3FCBD2658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52F3-B9BA-485C-A8F9-07E27148CA01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DB39-5814-4CA0-8A05-DD3FCBD2658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52F3-B9BA-485C-A8F9-07E27148CA01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DB39-5814-4CA0-8A05-DD3FCBD265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52F3-B9BA-485C-A8F9-07E27148CA01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DB39-5814-4CA0-8A05-DD3FCBD265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52F3-B9BA-485C-A8F9-07E27148CA01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DB39-5814-4CA0-8A05-DD3FCBD2658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52F3-B9BA-485C-A8F9-07E27148CA01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2B1DB39-5814-4CA0-8A05-DD3FCBD2658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E3E52F3-B9BA-485C-A8F9-07E27148CA01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2B1DB39-5814-4CA0-8A05-DD3FCBD2658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7" Type="http://schemas.openxmlformats.org/officeDocument/2006/relationships/image" Target="../media/image8.emf"/><Relationship Id="rId2" Type="http://schemas.openxmlformats.org/officeDocument/2006/relationships/tags" Target="../tags/tag20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7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image" Target="../media/image9.emf"/><Relationship Id="rId2" Type="http://schemas.openxmlformats.org/officeDocument/2006/relationships/tags" Target="../tags/tag23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8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7" Type="http://schemas.openxmlformats.org/officeDocument/2006/relationships/image" Target="../media/image10.emf"/><Relationship Id="rId2" Type="http://schemas.openxmlformats.org/officeDocument/2006/relationships/tags" Target="../tags/tag26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9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7" Type="http://schemas.openxmlformats.org/officeDocument/2006/relationships/image" Target="../media/image11.emf"/><Relationship Id="rId2" Type="http://schemas.openxmlformats.org/officeDocument/2006/relationships/tags" Target="../tags/tag29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0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3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7" Type="http://schemas.openxmlformats.org/officeDocument/2006/relationships/image" Target="../media/image12.emf"/><Relationship Id="rId2" Type="http://schemas.openxmlformats.org/officeDocument/2006/relationships/tags" Target="../tags/tag3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1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3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7" Type="http://schemas.openxmlformats.org/officeDocument/2006/relationships/image" Target="../media/image13.emf"/><Relationship Id="rId2" Type="http://schemas.openxmlformats.org/officeDocument/2006/relationships/tags" Target="../tags/tag35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2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3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7" Type="http://schemas.openxmlformats.org/officeDocument/2006/relationships/image" Target="../media/image14.emf"/><Relationship Id="rId2" Type="http://schemas.openxmlformats.org/officeDocument/2006/relationships/tags" Target="../tags/tag38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3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7" Type="http://schemas.openxmlformats.org/officeDocument/2006/relationships/image" Target="../media/image15.emf"/><Relationship Id="rId2" Type="http://schemas.openxmlformats.org/officeDocument/2006/relationships/tags" Target="../tags/tag41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4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7" Type="http://schemas.openxmlformats.org/officeDocument/2006/relationships/image" Target="../media/image16.emf"/><Relationship Id="rId2" Type="http://schemas.openxmlformats.org/officeDocument/2006/relationships/tags" Target="../tags/tag44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15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7" Type="http://schemas.openxmlformats.org/officeDocument/2006/relationships/image" Target="../media/image17.emf"/><Relationship Id="rId2" Type="http://schemas.openxmlformats.org/officeDocument/2006/relationships/tags" Target="../tags/tag4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16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7" Type="http://schemas.openxmlformats.org/officeDocument/2006/relationships/image" Target="../media/image18.emf"/><Relationship Id="rId2" Type="http://schemas.openxmlformats.org/officeDocument/2006/relationships/tags" Target="../tags/tag50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17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5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7" Type="http://schemas.openxmlformats.org/officeDocument/2006/relationships/image" Target="../media/image19.emf"/><Relationship Id="rId2" Type="http://schemas.openxmlformats.org/officeDocument/2006/relationships/tags" Target="../tags/tag53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18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5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2.emf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7" Type="http://schemas.openxmlformats.org/officeDocument/2006/relationships/image" Target="../media/image3.emf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image" Target="../media/image4.emf"/><Relationship Id="rId2" Type="http://schemas.openxmlformats.org/officeDocument/2006/relationships/tags" Target="../tags/tag8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7" Type="http://schemas.openxmlformats.org/officeDocument/2006/relationships/image" Target="../media/image5.emf"/><Relationship Id="rId2" Type="http://schemas.openxmlformats.org/officeDocument/2006/relationships/tags" Target="../tags/tag1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7" Type="http://schemas.openxmlformats.org/officeDocument/2006/relationships/image" Target="../media/image6.emf"/><Relationship Id="rId2" Type="http://schemas.openxmlformats.org/officeDocument/2006/relationships/tags" Target="../tags/tag1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7" Type="http://schemas.openxmlformats.org/officeDocument/2006/relationships/image" Target="../media/image7.emf"/><Relationship Id="rId2" Type="http://schemas.openxmlformats.org/officeDocument/2006/relationships/tags" Target="../tags/tag1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Homework Grade-Clickers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Possessive Adjectives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65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Juan, </a:t>
            </a:r>
            <a:r>
              <a:rPr lang="es-US" dirty="0" smtClean="0"/>
              <a:t>¿Cuántos personas hay en _____ familia? 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72000"/>
          </a:xfrm>
        </p:spPr>
        <p:txBody>
          <a:bodyPr>
            <a:normAutofit/>
          </a:bodyPr>
          <a:lstStyle/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s-US" sz="3200" dirty="0" smtClean="0"/>
              <a:t>Mi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s-US" sz="3200" dirty="0" smtClean="0"/>
              <a:t>Tu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s-US" sz="3200" dirty="0" smtClean="0"/>
              <a:t>Su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s-US" sz="3200" dirty="0" smtClean="0"/>
              <a:t>Sus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918289200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Chart" r:id="rId6" imgW="4571910" imgH="5143500" progId="MSGraph.Chart.8">
                  <p:embed followColorScheme="full"/>
                </p:oleObj>
              </mc:Choice>
              <mc:Fallback>
                <p:oleObj name="Chart" r:id="rId6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784292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s-US" dirty="0" smtClean="0"/>
              <a:t>Somos cinco en mi familia. _____ padres son altos. 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72000"/>
          </a:xfrm>
        </p:spPr>
        <p:txBody>
          <a:bodyPr>
            <a:normAutofit/>
          </a:bodyPr>
          <a:lstStyle/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sz="3200" dirty="0" err="1" smtClean="0"/>
              <a:t>Mis</a:t>
            </a:r>
            <a:endParaRPr lang="en-US" sz="3200" dirty="0" smtClean="0"/>
          </a:p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s-US" sz="3200" dirty="0" smtClean="0"/>
              <a:t>Tus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s-US" sz="3200" dirty="0" smtClean="0"/>
              <a:t>Sus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s-US" sz="3200" dirty="0" smtClean="0"/>
              <a:t>Vuestros 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608648565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Chart" r:id="rId6" imgW="4571910" imgH="5143500" progId="MSGraph.Chart.8">
                  <p:embed followColorScheme="full"/>
                </p:oleObj>
              </mc:Choice>
              <mc:Fallback>
                <p:oleObj name="Chart" r:id="rId6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4107225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s-US" dirty="0" smtClean="0"/>
              <a:t>Juan, ¿Dónde trabajan ______padres? 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72000"/>
          </a:xfrm>
        </p:spPr>
        <p:txBody>
          <a:bodyPr>
            <a:normAutofit/>
          </a:bodyPr>
          <a:lstStyle/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sz="3200" dirty="0" err="1" smtClean="0"/>
              <a:t>Mis</a:t>
            </a:r>
            <a:endParaRPr lang="en-US" sz="3200" dirty="0" smtClean="0"/>
          </a:p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s-US" sz="3200" dirty="0" smtClean="0"/>
              <a:t>Tus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s-US" sz="3200" dirty="0" smtClean="0"/>
              <a:t>Sus 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350749782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Chart" r:id="rId6" imgW="4571910" imgH="5143500" progId="MSGraph.Chart.8">
                  <p:embed followColorScheme="full"/>
                </p:oleObj>
              </mc:Choice>
              <mc:Fallback>
                <p:oleObj name="Chart" r:id="rId6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8011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s-US" dirty="0" smtClean="0"/>
              <a:t>“Juan </a:t>
            </a:r>
            <a:r>
              <a:rPr lang="es-US" dirty="0" err="1" smtClean="0"/>
              <a:t>replies</a:t>
            </a:r>
            <a:r>
              <a:rPr lang="es-US" dirty="0" smtClean="0"/>
              <a:t>”: ______madre es profesora. ______ padre trabaja con mis primos.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72000"/>
          </a:xfrm>
        </p:spPr>
        <p:txBody>
          <a:bodyPr>
            <a:normAutofit/>
          </a:bodyPr>
          <a:lstStyle/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sz="3200" dirty="0" err="1" smtClean="0"/>
              <a:t>Mi</a:t>
            </a:r>
            <a:endParaRPr lang="en-US" sz="3200" dirty="0" smtClean="0"/>
          </a:p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s-US" sz="3200" dirty="0" smtClean="0"/>
              <a:t>Tu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s-US" sz="3200" dirty="0" smtClean="0"/>
              <a:t>Vuestro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s-US" sz="3200" dirty="0" smtClean="0"/>
              <a:t>Su 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216807508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Chart" r:id="rId6" imgW="4571910" imgH="5143500" progId="MSGraph.Chart.8">
                  <p:embed followColorScheme="full"/>
                </p:oleObj>
              </mc:Choice>
              <mc:Fallback>
                <p:oleObj name="Chart" r:id="rId6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837915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US" sz="4500" dirty="0" smtClean="0"/>
              <a:t>Listen to </a:t>
            </a:r>
            <a:r>
              <a:rPr lang="es-US" sz="4500" dirty="0" err="1" smtClean="0"/>
              <a:t>the</a:t>
            </a:r>
            <a:r>
              <a:rPr lang="es-US" sz="4500" dirty="0" smtClean="0"/>
              <a:t> </a:t>
            </a:r>
            <a:r>
              <a:rPr lang="es-US" sz="4500" dirty="0" err="1" smtClean="0"/>
              <a:t>following</a:t>
            </a:r>
            <a:r>
              <a:rPr lang="es-US" sz="4500" dirty="0" smtClean="0"/>
              <a:t> </a:t>
            </a:r>
            <a:r>
              <a:rPr lang="es-US" sz="4500" dirty="0" err="1" smtClean="0"/>
              <a:t>sentences</a:t>
            </a:r>
            <a:r>
              <a:rPr lang="es-US" sz="4500" dirty="0" smtClean="0"/>
              <a:t>. </a:t>
            </a:r>
            <a:r>
              <a:rPr lang="es-US" sz="4500" dirty="0" err="1" smtClean="0"/>
              <a:t>Then</a:t>
            </a:r>
            <a:r>
              <a:rPr lang="es-US" sz="4500" dirty="0" smtClean="0"/>
              <a:t>, </a:t>
            </a:r>
            <a:r>
              <a:rPr lang="es-US" sz="4500" dirty="0" err="1" smtClean="0"/>
              <a:t>based</a:t>
            </a:r>
            <a:r>
              <a:rPr lang="es-US" sz="4500" dirty="0" smtClean="0"/>
              <a:t> </a:t>
            </a:r>
            <a:r>
              <a:rPr lang="es-US" sz="4500" dirty="0" err="1" smtClean="0"/>
              <a:t>on</a:t>
            </a:r>
            <a:r>
              <a:rPr lang="es-US" sz="4500" dirty="0" smtClean="0"/>
              <a:t> </a:t>
            </a:r>
            <a:r>
              <a:rPr lang="es-US" sz="4500" dirty="0" err="1" smtClean="0"/>
              <a:t>the</a:t>
            </a:r>
            <a:r>
              <a:rPr lang="es-US" sz="4500" dirty="0" smtClean="0"/>
              <a:t> </a:t>
            </a:r>
            <a:r>
              <a:rPr lang="es-US" sz="4500" dirty="0" err="1" smtClean="0"/>
              <a:t>photos</a:t>
            </a:r>
            <a:r>
              <a:rPr lang="es-US" sz="4500" dirty="0" smtClean="0"/>
              <a:t>, decide </a:t>
            </a:r>
            <a:r>
              <a:rPr lang="es-US" sz="4500" dirty="0" err="1" smtClean="0"/>
              <a:t>whether</a:t>
            </a:r>
            <a:r>
              <a:rPr lang="es-US" sz="4500" dirty="0" smtClean="0"/>
              <a:t> </a:t>
            </a:r>
            <a:r>
              <a:rPr lang="es-US" sz="4500" dirty="0" err="1" smtClean="0"/>
              <a:t>each</a:t>
            </a:r>
            <a:r>
              <a:rPr lang="es-US" sz="4500" dirty="0" smtClean="0"/>
              <a:t> </a:t>
            </a:r>
            <a:r>
              <a:rPr lang="es-US" sz="4500" dirty="0" err="1" smtClean="0"/>
              <a:t>sentence</a:t>
            </a:r>
            <a:r>
              <a:rPr lang="es-US" sz="4500" dirty="0" smtClean="0"/>
              <a:t> </a:t>
            </a:r>
            <a:r>
              <a:rPr lang="es-US" sz="4500" dirty="0" err="1" smtClean="0"/>
              <a:t>refers</a:t>
            </a:r>
            <a:r>
              <a:rPr lang="es-US" sz="4500" dirty="0" smtClean="0"/>
              <a:t> to </a:t>
            </a:r>
            <a:r>
              <a:rPr lang="es-US" sz="4500" dirty="0" err="1" smtClean="0"/>
              <a:t>Carolina’s</a:t>
            </a:r>
            <a:r>
              <a:rPr lang="es-US" sz="4500" dirty="0" smtClean="0"/>
              <a:t> </a:t>
            </a:r>
            <a:r>
              <a:rPr lang="es-US" sz="4500" dirty="0" err="1" smtClean="0"/>
              <a:t>family</a:t>
            </a:r>
            <a:r>
              <a:rPr lang="es-US" sz="4500" dirty="0" smtClean="0"/>
              <a:t> </a:t>
            </a:r>
            <a:r>
              <a:rPr lang="es-US" sz="4500" dirty="0" err="1" smtClean="0"/>
              <a:t>or</a:t>
            </a:r>
            <a:r>
              <a:rPr lang="es-US" sz="4500" dirty="0" smtClean="0"/>
              <a:t> </a:t>
            </a:r>
            <a:r>
              <a:rPr lang="es-US" sz="4500" dirty="0" err="1" smtClean="0"/>
              <a:t>Marta’s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135635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24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72000"/>
          </a:xfrm>
        </p:spPr>
        <p:txBody>
          <a:bodyPr>
            <a:normAutofit/>
          </a:bodyPr>
          <a:lstStyle/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s-US" sz="3200" dirty="0" smtClean="0"/>
              <a:t>La familia de Marta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s-US" sz="3200" dirty="0" smtClean="0"/>
              <a:t>La familia de Carolina 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666375894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" name="Chart" r:id="rId6" imgW="4571910" imgH="5143500" progId="MSGraph.Chart.8">
                  <p:embed followColorScheme="full"/>
                </p:oleObj>
              </mc:Choice>
              <mc:Fallback>
                <p:oleObj name="Chart" r:id="rId6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839810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2400" cy="1143000"/>
          </a:xfrm>
        </p:spPr>
        <p:txBody>
          <a:bodyPr/>
          <a:lstStyle/>
          <a:p>
            <a:r>
              <a:rPr lang="en-US" smtClean="0"/>
              <a:t>Enter Question Text</a:t>
            </a:r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72000"/>
          </a:xfrm>
        </p:spPr>
        <p:txBody>
          <a:bodyPr>
            <a:normAutofit/>
          </a:bodyPr>
          <a:lstStyle/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sz="3200" dirty="0" smtClean="0"/>
              <a:t>La </a:t>
            </a:r>
            <a:r>
              <a:rPr lang="en-US" sz="3200" dirty="0" err="1" smtClean="0"/>
              <a:t>familia</a:t>
            </a:r>
            <a:r>
              <a:rPr lang="en-US" sz="3200" dirty="0" smtClean="0"/>
              <a:t> de Marta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s-US" sz="3200" dirty="0" smtClean="0"/>
              <a:t>La familia de Carolina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845715566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9" name="Chart" r:id="rId6" imgW="4571910" imgH="5143500" progId="MSGraph.Chart.8">
                  <p:embed followColorScheme="full"/>
                </p:oleObj>
              </mc:Choice>
              <mc:Fallback>
                <p:oleObj name="Chart" r:id="rId6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4034116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2400" cy="1143000"/>
          </a:xfrm>
        </p:spPr>
        <p:txBody>
          <a:bodyPr/>
          <a:lstStyle/>
          <a:p>
            <a:r>
              <a:rPr lang="en-US" smtClean="0"/>
              <a:t>Enter Question Text</a:t>
            </a:r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72000"/>
          </a:xfrm>
        </p:spPr>
        <p:txBody>
          <a:bodyPr>
            <a:normAutofit/>
          </a:bodyPr>
          <a:lstStyle/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s-US" sz="3200" dirty="0" smtClean="0"/>
              <a:t>La familia de Marta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s-US" sz="3200" dirty="0" smtClean="0"/>
              <a:t>La familia de Carolina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131380768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3" name="Chart" r:id="rId6" imgW="4571910" imgH="5143500" progId="MSGraph.Chart.8">
                  <p:embed followColorScheme="full"/>
                </p:oleObj>
              </mc:Choice>
              <mc:Fallback>
                <p:oleObj name="Chart" r:id="rId6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514604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2400" cy="1143000"/>
          </a:xfrm>
        </p:spPr>
        <p:txBody>
          <a:bodyPr/>
          <a:lstStyle/>
          <a:p>
            <a:r>
              <a:rPr lang="en-US" smtClean="0"/>
              <a:t>Enter Question Text</a:t>
            </a:r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72000"/>
          </a:xfrm>
        </p:spPr>
        <p:txBody>
          <a:bodyPr>
            <a:normAutofit/>
          </a:bodyPr>
          <a:lstStyle/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sz="3200" dirty="0" smtClean="0"/>
              <a:t>La </a:t>
            </a:r>
            <a:r>
              <a:rPr lang="en-US" sz="3200" dirty="0" err="1" smtClean="0"/>
              <a:t>familia</a:t>
            </a:r>
            <a:r>
              <a:rPr lang="en-US" sz="3200" dirty="0" smtClean="0"/>
              <a:t> de Marta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s-US" sz="3200" dirty="0" smtClean="0"/>
              <a:t>La familia de Carolina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3536527"/>
              </p:ext>
            </p:extLst>
          </p:nvPr>
        </p:nvGraphicFramePr>
        <p:xfrm>
          <a:off x="41910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7" name="Chart" r:id="rId6" imgW="4571910" imgH="5143500" progId="MSGraph.Chart.8">
                  <p:embed followColorScheme="full"/>
                </p:oleObj>
              </mc:Choice>
              <mc:Fallback>
                <p:oleObj name="Chart" r:id="rId6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1910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387077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2400" cy="1143000"/>
          </a:xfrm>
        </p:spPr>
        <p:txBody>
          <a:bodyPr/>
          <a:lstStyle/>
          <a:p>
            <a:r>
              <a:rPr lang="en-US" smtClean="0"/>
              <a:t>Enter Question Text</a:t>
            </a:r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72000"/>
          </a:xfrm>
        </p:spPr>
        <p:txBody>
          <a:bodyPr>
            <a:normAutofit/>
          </a:bodyPr>
          <a:lstStyle/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sz="3200" dirty="0" smtClean="0"/>
              <a:t>La </a:t>
            </a:r>
            <a:r>
              <a:rPr lang="en-US" sz="3200" dirty="0" err="1" smtClean="0"/>
              <a:t>familia</a:t>
            </a:r>
            <a:r>
              <a:rPr lang="en-US" sz="3200" dirty="0" smtClean="0"/>
              <a:t> de Marta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s-US" sz="3200" dirty="0" smtClean="0"/>
              <a:t>La familia de Carolina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159115079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1" name="Chart" r:id="rId6" imgW="4571910" imgH="5143500" progId="MSGraph.Chart.8">
                  <p:embed followColorScheme="full"/>
                </p:oleObj>
              </mc:Choice>
              <mc:Fallback>
                <p:oleObj name="Chart" r:id="rId6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583065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Complete the sentences to say that each person is looking for his or her own belongings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133600"/>
            <a:ext cx="8229600" cy="38862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13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2400" cy="1143000"/>
          </a:xfrm>
        </p:spPr>
        <p:txBody>
          <a:bodyPr/>
          <a:lstStyle/>
          <a:p>
            <a:r>
              <a:rPr lang="en-US" smtClean="0"/>
              <a:t>Enter Question Text</a:t>
            </a:r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72000"/>
          </a:xfrm>
        </p:spPr>
        <p:txBody>
          <a:bodyPr>
            <a:normAutofit/>
          </a:bodyPr>
          <a:lstStyle/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sz="3200" dirty="0" smtClean="0"/>
              <a:t>La </a:t>
            </a:r>
            <a:r>
              <a:rPr lang="en-US" sz="3200" dirty="0" err="1" smtClean="0"/>
              <a:t>familia</a:t>
            </a:r>
            <a:r>
              <a:rPr lang="en-US" sz="3200" dirty="0" smtClean="0"/>
              <a:t> de Marta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s-US" sz="3200" dirty="0" smtClean="0"/>
              <a:t>La </a:t>
            </a:r>
            <a:r>
              <a:rPr lang="es-US" sz="3200" dirty="0" err="1" smtClean="0"/>
              <a:t>famila</a:t>
            </a:r>
            <a:r>
              <a:rPr lang="es-US" sz="3200" dirty="0" smtClean="0"/>
              <a:t> de Carolina 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153309089"/>
              </p:ext>
            </p:extLst>
          </p:nvPr>
        </p:nvGraphicFramePr>
        <p:xfrm>
          <a:off x="45720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5" name="Chart" r:id="rId6" imgW="4571910" imgH="5143500" progId="MSGraph.Chart.8">
                  <p:embed followColorScheme="full"/>
                </p:oleObj>
              </mc:Choice>
              <mc:Fallback>
                <p:oleObj name="Chart" r:id="rId6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720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868289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2400" cy="1143000"/>
          </a:xfrm>
        </p:spPr>
        <p:txBody>
          <a:bodyPr/>
          <a:lstStyle/>
          <a:p>
            <a:r>
              <a:rPr lang="en-US" smtClean="0"/>
              <a:t>Enter Question Text</a:t>
            </a:r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72000"/>
          </a:xfrm>
        </p:spPr>
        <p:txBody>
          <a:bodyPr>
            <a:normAutofit/>
          </a:bodyPr>
          <a:lstStyle/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sz="3200" dirty="0" smtClean="0"/>
              <a:t>La </a:t>
            </a:r>
            <a:r>
              <a:rPr lang="en-US" sz="3200" dirty="0" err="1" smtClean="0"/>
              <a:t>familia</a:t>
            </a:r>
            <a:r>
              <a:rPr lang="en-US" sz="3200" dirty="0" smtClean="0"/>
              <a:t> de Marta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s-US" sz="3200" dirty="0" smtClean="0"/>
              <a:t>La familia de Carolina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668368758"/>
              </p:ext>
            </p:extLst>
          </p:nvPr>
        </p:nvGraphicFramePr>
        <p:xfrm>
          <a:off x="44196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9" name="Chart" r:id="rId6" imgW="4571910" imgH="5143500" progId="MSGraph.Chart.8">
                  <p:embed followColorScheme="full"/>
                </p:oleObj>
              </mc:Choice>
              <mc:Fallback>
                <p:oleObj name="Chart" r:id="rId6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4196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068581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24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72000"/>
          </a:xfrm>
        </p:spPr>
        <p:txBody>
          <a:bodyPr>
            <a:normAutofit/>
          </a:bodyPr>
          <a:lstStyle/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sz="3200" dirty="0" smtClean="0"/>
              <a:t>La </a:t>
            </a:r>
            <a:r>
              <a:rPr lang="en-US" sz="3200" dirty="0" err="1" smtClean="0"/>
              <a:t>familia</a:t>
            </a:r>
            <a:r>
              <a:rPr lang="en-US" sz="3200" dirty="0" smtClean="0"/>
              <a:t> de Marta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s-US" sz="3200" dirty="0" smtClean="0"/>
              <a:t>La familia de Carolina 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025460662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3" name="Chart" r:id="rId6" imgW="4571910" imgH="5143500" progId="MSGraph.Chart.8">
                  <p:embed followColorScheme="full"/>
                </p:oleObj>
              </mc:Choice>
              <mc:Fallback>
                <p:oleObj name="Chart" r:id="rId6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437269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2400" cy="1143000"/>
          </a:xfrm>
        </p:spPr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b</a:t>
            </a:r>
            <a:r>
              <a:rPr lang="en-US" dirty="0" err="1" smtClean="0"/>
              <a:t>usco</a:t>
            </a:r>
            <a:r>
              <a:rPr lang="en-US" dirty="0" smtClean="0"/>
              <a:t> </a:t>
            </a:r>
            <a:r>
              <a:rPr lang="en-US" dirty="0" smtClean="0"/>
              <a:t>(mi/</a:t>
            </a:r>
            <a:r>
              <a:rPr lang="en-US" dirty="0" err="1" smtClean="0"/>
              <a:t>su</a:t>
            </a:r>
            <a:r>
              <a:rPr lang="en-US" dirty="0" smtClean="0"/>
              <a:t>) </a:t>
            </a:r>
            <a:r>
              <a:rPr lang="en-US" dirty="0" err="1" smtClean="0"/>
              <a:t>libro</a:t>
            </a:r>
            <a:r>
              <a:rPr lang="en-US" dirty="0" smtClean="0"/>
              <a:t> de </a:t>
            </a:r>
            <a:r>
              <a:rPr lang="en-US" dirty="0" err="1" smtClean="0"/>
              <a:t>español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72000"/>
          </a:xfrm>
        </p:spPr>
        <p:txBody>
          <a:bodyPr>
            <a:normAutofit/>
          </a:bodyPr>
          <a:lstStyle/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sz="3200" dirty="0" err="1" smtClean="0"/>
              <a:t>Mi</a:t>
            </a:r>
            <a:endParaRPr lang="en-US" sz="3200" dirty="0" smtClean="0"/>
          </a:p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sz="3200" dirty="0" smtClean="0"/>
              <a:t>Su 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548018665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Chart" r:id="rId6" imgW="4571910" imgH="5143500" progId="MSGraph.Chart.8">
                  <p:embed followColorScheme="full"/>
                </p:oleObj>
              </mc:Choice>
              <mc:Fallback>
                <p:oleObj name="Chart" r:id="rId6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845958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477962"/>
          </a:xfrm>
        </p:spPr>
        <p:txBody>
          <a:bodyPr>
            <a:noAutofit/>
          </a:bodyPr>
          <a:lstStyle/>
          <a:p>
            <a:r>
              <a:rPr lang="en-US" sz="4530" dirty="0" err="1" smtClean="0"/>
              <a:t>Nosotros</a:t>
            </a:r>
            <a:r>
              <a:rPr lang="en-US" sz="4530" dirty="0" smtClean="0"/>
              <a:t> </a:t>
            </a:r>
            <a:r>
              <a:rPr lang="en-US" sz="4530" dirty="0" err="1" smtClean="0"/>
              <a:t>b</a:t>
            </a:r>
            <a:r>
              <a:rPr lang="en-US" sz="4530" dirty="0" err="1" smtClean="0"/>
              <a:t>uscamos</a:t>
            </a:r>
            <a:r>
              <a:rPr lang="en-US" sz="4530" dirty="0" smtClean="0"/>
              <a:t> </a:t>
            </a:r>
            <a:r>
              <a:rPr lang="en-US" sz="4530" dirty="0"/>
              <a:t>(</a:t>
            </a:r>
            <a:r>
              <a:rPr lang="en-US" sz="4530" dirty="0" err="1"/>
              <a:t>sus</a:t>
            </a:r>
            <a:r>
              <a:rPr lang="en-US" sz="4530" dirty="0"/>
              <a:t>/</a:t>
            </a:r>
            <a:r>
              <a:rPr lang="en-US" sz="4530" dirty="0" err="1"/>
              <a:t>nuestros</a:t>
            </a:r>
            <a:r>
              <a:rPr lang="en-US" sz="4530" dirty="0"/>
              <a:t>) </a:t>
            </a:r>
            <a:r>
              <a:rPr lang="en-US" sz="4530" dirty="0" err="1"/>
              <a:t>cuadernos</a:t>
            </a:r>
            <a:r>
              <a:rPr lang="en-US" sz="4530" dirty="0"/>
              <a:t>.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72000"/>
          </a:xfrm>
        </p:spPr>
        <p:txBody>
          <a:bodyPr>
            <a:normAutofit/>
          </a:bodyPr>
          <a:lstStyle/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sz="3200" dirty="0" err="1" smtClean="0"/>
              <a:t>Sus</a:t>
            </a:r>
            <a:endParaRPr lang="en-US" sz="3200" dirty="0" smtClean="0"/>
          </a:p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sz="3200" dirty="0" err="1" smtClean="0"/>
              <a:t>Nuestros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809466187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Chart" r:id="rId6" imgW="4571910" imgH="5143500" progId="MSGraph.Chart.8">
                  <p:embed followColorScheme="full"/>
                </p:oleObj>
              </mc:Choice>
              <mc:Fallback>
                <p:oleObj name="Chart" r:id="rId6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4161000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Ellos</a:t>
            </a:r>
            <a:r>
              <a:rPr lang="en-US" dirty="0" smtClean="0"/>
              <a:t> </a:t>
            </a:r>
            <a:r>
              <a:rPr lang="en-US" dirty="0" err="1" smtClean="0"/>
              <a:t>buscan</a:t>
            </a:r>
            <a:r>
              <a:rPr lang="en-US" dirty="0" smtClean="0"/>
              <a:t> (</a:t>
            </a:r>
            <a:r>
              <a:rPr lang="en-US" dirty="0" err="1" smtClean="0"/>
              <a:t>tus</a:t>
            </a:r>
            <a:r>
              <a:rPr lang="en-US" dirty="0" smtClean="0"/>
              <a:t>/</a:t>
            </a:r>
            <a:r>
              <a:rPr lang="en-US" dirty="0" err="1" smtClean="0"/>
              <a:t>sus</a:t>
            </a:r>
            <a:r>
              <a:rPr lang="en-US" dirty="0" smtClean="0"/>
              <a:t>)</a:t>
            </a:r>
            <a:r>
              <a:rPr lang="en-US" dirty="0" err="1" smtClean="0"/>
              <a:t>mochilas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72000"/>
          </a:xfrm>
        </p:spPr>
        <p:txBody>
          <a:bodyPr>
            <a:normAutofit/>
          </a:bodyPr>
          <a:lstStyle/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sz="3200" dirty="0" smtClean="0"/>
              <a:t>Tus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sz="3200" dirty="0" err="1" smtClean="0"/>
              <a:t>Sus</a:t>
            </a:r>
            <a:r>
              <a:rPr lang="en-US" sz="3200" dirty="0" smtClean="0"/>
              <a:t>  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145835404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Chart" r:id="rId6" imgW="4571910" imgH="5143500" progId="MSGraph.Chart.8">
                  <p:embed followColorScheme="full"/>
                </p:oleObj>
              </mc:Choice>
              <mc:Fallback>
                <p:oleObj name="Chart" r:id="rId6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998668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Mi</a:t>
            </a:r>
            <a:r>
              <a:rPr lang="en-US" dirty="0" smtClean="0"/>
              <a:t> </a:t>
            </a:r>
            <a:r>
              <a:rPr lang="en-US" dirty="0" err="1" smtClean="0"/>
              <a:t>hermana</a:t>
            </a:r>
            <a:r>
              <a:rPr lang="en-US" dirty="0" smtClean="0"/>
              <a:t> </a:t>
            </a:r>
            <a:r>
              <a:rPr lang="en-US" dirty="0" err="1" smtClean="0"/>
              <a:t>menor</a:t>
            </a:r>
            <a:r>
              <a:rPr lang="en-US" dirty="0" smtClean="0"/>
              <a:t> </a:t>
            </a:r>
            <a:r>
              <a:rPr lang="en-US" dirty="0" err="1" smtClean="0"/>
              <a:t>busca</a:t>
            </a:r>
            <a:r>
              <a:rPr lang="en-US" dirty="0" smtClean="0"/>
              <a:t> (</a:t>
            </a:r>
            <a:r>
              <a:rPr lang="en-US" dirty="0" err="1" smtClean="0"/>
              <a:t>mis</a:t>
            </a:r>
            <a:r>
              <a:rPr lang="en-US" dirty="0" smtClean="0"/>
              <a:t>/</a:t>
            </a:r>
            <a:r>
              <a:rPr lang="en-US" dirty="0" err="1" smtClean="0"/>
              <a:t>sus</a:t>
            </a:r>
            <a:r>
              <a:rPr lang="en-US" dirty="0" smtClean="0"/>
              <a:t>)</a:t>
            </a:r>
            <a:r>
              <a:rPr lang="en-US" dirty="0" err="1" smtClean="0"/>
              <a:t>lentes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72000"/>
          </a:xfrm>
        </p:spPr>
        <p:txBody>
          <a:bodyPr>
            <a:normAutofit/>
          </a:bodyPr>
          <a:lstStyle/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sz="3200" dirty="0" err="1" smtClean="0"/>
              <a:t>Mis</a:t>
            </a:r>
            <a:endParaRPr lang="en-US" sz="3200" dirty="0" smtClean="0"/>
          </a:p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sz="3200" dirty="0" err="1" smtClean="0"/>
              <a:t>Sus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121291757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Chart" r:id="rId6" imgW="4571910" imgH="5143500" progId="MSGraph.Chart.8">
                  <p:embed followColorScheme="full"/>
                </p:oleObj>
              </mc:Choice>
              <mc:Fallback>
                <p:oleObj name="Chart" r:id="rId6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4155257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2400" cy="1143000"/>
          </a:xfrm>
        </p:spPr>
        <p:txBody>
          <a:bodyPr/>
          <a:lstStyle/>
          <a:p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err="1" smtClean="0"/>
              <a:t>b</a:t>
            </a:r>
            <a:r>
              <a:rPr lang="en-US" dirty="0" err="1" smtClean="0"/>
              <a:t>uscas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tus</a:t>
            </a:r>
            <a:r>
              <a:rPr lang="en-US" dirty="0" smtClean="0"/>
              <a:t>/</a:t>
            </a:r>
            <a:r>
              <a:rPr lang="en-US" dirty="0" err="1" smtClean="0"/>
              <a:t>vuestros</a:t>
            </a:r>
            <a:r>
              <a:rPr lang="en-US" dirty="0" smtClean="0"/>
              <a:t>) </a:t>
            </a:r>
            <a:r>
              <a:rPr lang="en-US" dirty="0" err="1" smtClean="0"/>
              <a:t>lápices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72000"/>
          </a:xfrm>
        </p:spPr>
        <p:txBody>
          <a:bodyPr>
            <a:normAutofit/>
          </a:bodyPr>
          <a:lstStyle/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sz="3200" dirty="0" smtClean="0"/>
              <a:t>Tus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sz="3200" dirty="0" err="1" smtClean="0"/>
              <a:t>Vuestros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681442000"/>
              </p:ext>
            </p:extLst>
          </p:nvPr>
        </p:nvGraphicFramePr>
        <p:xfrm>
          <a:off x="4608095" y="1714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Chart" r:id="rId6" imgW="4571910" imgH="5143500" progId="MSGraph.Chart.8">
                  <p:embed followColorScheme="full"/>
                </p:oleObj>
              </mc:Choice>
              <mc:Fallback>
                <p:oleObj name="Chart" r:id="rId6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608095" y="17145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982425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2400" cy="1143000"/>
          </a:xfrm>
        </p:spPr>
        <p:txBody>
          <a:bodyPr/>
          <a:lstStyle/>
          <a:p>
            <a:r>
              <a:rPr lang="en-US" dirty="0" err="1" smtClean="0"/>
              <a:t>Mi</a:t>
            </a:r>
            <a:r>
              <a:rPr lang="en-US" dirty="0" smtClean="0"/>
              <a:t> </a:t>
            </a:r>
            <a:r>
              <a:rPr lang="en-US" dirty="0" err="1" smtClean="0"/>
              <a:t>madre</a:t>
            </a:r>
            <a:r>
              <a:rPr lang="en-US" dirty="0" smtClean="0"/>
              <a:t> </a:t>
            </a:r>
            <a:r>
              <a:rPr lang="en-US" dirty="0" err="1" smtClean="0"/>
              <a:t>busca</a:t>
            </a:r>
            <a:r>
              <a:rPr lang="en-US" dirty="0" smtClean="0"/>
              <a:t> (</a:t>
            </a:r>
            <a:r>
              <a:rPr lang="en-US" dirty="0" err="1" smtClean="0"/>
              <a:t>su</a:t>
            </a:r>
            <a:r>
              <a:rPr lang="en-US" dirty="0" smtClean="0"/>
              <a:t>/</a:t>
            </a:r>
            <a:r>
              <a:rPr lang="en-US" dirty="0" err="1" smtClean="0"/>
              <a:t>tu</a:t>
            </a:r>
            <a:r>
              <a:rPr lang="en-US" dirty="0" smtClean="0"/>
              <a:t>) </a:t>
            </a:r>
            <a:r>
              <a:rPr lang="en-US" dirty="0" err="1" smtClean="0"/>
              <a:t>reloj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72000"/>
          </a:xfrm>
        </p:spPr>
        <p:txBody>
          <a:bodyPr>
            <a:normAutofit/>
          </a:bodyPr>
          <a:lstStyle/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sz="3200" dirty="0" smtClean="0"/>
              <a:t>Su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sz="3200" dirty="0" err="1" smtClean="0"/>
              <a:t>Tu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844809851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Chart" r:id="rId6" imgW="4571910" imgH="5143500" progId="MSGraph.Chart.8">
                  <p:embed followColorScheme="full"/>
                </p:oleObj>
              </mc:Choice>
              <mc:Fallback>
                <p:oleObj name="Chart" r:id="rId6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871403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37639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Juan is talking about his family with a friend. Fill in the blanks in the conversation and then tell the class about Juan’s family.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6177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ASPOLLED" val="A09F1FE57C9A4B40898C50B933F6CD53"/>
  <p:tag name="TPVERSION" val="5"/>
  <p:tag name="TPFULLVERSION" val="5.2.1.3179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9A4A588CFC094FC0BA97A19FF35E6519&lt;/guid&gt;&#10;        &lt;description /&gt;&#10;        &lt;date&gt;3/18/2015 2:49:22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C992A64D10F4ED88FED9E6875987D7D&lt;/guid&gt;&#10;            &lt;repollguid&gt;2638E001E4EF4095B7A7131F70781730&lt;/repollguid&gt;&#10;            &lt;sourceid&gt;AF35BBA3ECE2429282E5297A261E8E04&lt;/sourceid&gt;&#10;            &lt;questiontext&gt;Mi hermana menor busca (mis/sus)lentes.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DBAF9E4BBA634C20BD27F62FAAEC468A&lt;/guid&gt;&#10;                    &lt;answertext&gt;Mis&lt;/answertext&gt;&#10;                    &lt;valuetype&gt;-1&lt;/valuetype&gt;&#10;                &lt;/answer&gt;&#10;                &lt;answer&gt;&#10;                    &lt;guid&gt;0BCB3AF7CF6C490788F0FCBE63E00E7E&lt;/guid&gt;&#10;                    &lt;answertext&gt;Sus &lt;/answertext&gt;&#10;                    &lt;valuetype&gt;1&lt;/valuetype&gt;&#10;                &lt;/answer&gt;&#10;            &lt;/answers&gt;&#10;        &lt;/multichoice&gt;&#10;    &lt;/questions&gt;&#10;&lt;/questionlist&gt;"/>
  <p:tag name="RESULTS" val="Mi hermana menor busca (mis/sus)lentes. [;crlf;]25[;]35[;]25[;]False[;]4[;][;crlf;]1.16[;]1[;]0.366606055596467[;]0.1344[;crlf;]21[;]-1[;]Mis1[;]Mis[;][;crlf;]4[;]1[;]Sus 2[;]Sus [;]"/>
  <p:tag name="HASRESULTS" val="Tru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5E7CF0C30C244EE89B0F6F266C144D94&lt;/guid&gt;&#10;        &lt;description /&gt;&#10;        &lt;date&gt;3/18/2015 2:49:5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C84B6A56638429E8162742C727B9544&lt;/guid&gt;&#10;            &lt;repollguid&gt;3246898CC798425497D7B72C504F885D&lt;/repollguid&gt;&#10;            &lt;sourceid&gt;F4E951F3960543BDB29EFA0549DD980D&lt;/sourceid&gt;&#10;            &lt;questiontext&gt;Buscas (tus/vuestros) lápices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CA71FC4ABC724EA7A7D6FCB7D66C5B7A&lt;/guid&gt;&#10;                    &lt;answertext&gt;Tus&lt;/answertext&gt;&#10;                    &lt;valuetype&gt;1&lt;/valuetype&gt;&#10;                &lt;/answer&gt;&#10;                &lt;answer&gt;&#10;                    &lt;guid&gt;E7BC6E8AB76F4576A9B9CE14A2D40D5B&lt;/guid&gt;&#10;                    &lt;answertext&gt;Vuestros&lt;/answertext&gt;&#10;                    &lt;valuetype&gt;-1&lt;/valuetype&gt;&#10;                &lt;/answer&gt;&#10;            &lt;/answers&gt;&#10;        &lt;/multichoice&gt;&#10;    &lt;/questions&gt;&#10;&lt;/questionlist&gt;"/>
  <p:tag name="RESULTS" val="Buscas (tus/vuestros) lápices.[;crlf;]24[;]35[;]24[;]False[;]15[;][;crlf;]1.375[;]1[;]0.484122918275927[;]0.234375[;crlf;]15[;]1[;]Tus1[;]Tus[;][;crlf;]9[;]-1[;]Vuestros2[;]Vuestros[;]"/>
  <p:tag name="HASRESULTS" val="Tru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30A8820D90A84D1FBFA25A61257F068E&lt;/guid&gt;&#10;        &lt;description /&gt;&#10;        &lt;date&gt;3/18/2015 2:50:4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FFF1B3C15804C8BB253797E20A21A4C&lt;/guid&gt;&#10;            &lt;repollguid&gt;DE4D6AC1289042708E607CC714C613D8&lt;/repollguid&gt;&#10;            &lt;sourceid&gt;13F03AF1489D48069F6DAB3997D772B0&lt;/sourceid&gt;&#10;            &lt;questiontext&gt;Mi madre busca (su/tu) reloj.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F49AC5BFC97A43B0B4452DE8F9A031A9&lt;/guid&gt;&#10;                    &lt;answertext&gt;Su&lt;/answertext&gt;&#10;                    &lt;valuetype&gt;1&lt;/valuetype&gt;&#10;                &lt;/answer&gt;&#10;                &lt;answer&gt;&#10;                    &lt;guid&gt;7BA1152CD59F4C49A571A1757ACE88C2&lt;/guid&gt;&#10;                    &lt;answertext&gt;Tu&lt;/answertext&gt;&#10;                    &lt;valuetype&gt;-1&lt;/valuetype&gt;&#10;                &lt;/answer&gt;&#10;            &lt;/answers&gt;&#10;        &lt;/multichoice&gt;&#10;    &lt;/questions&gt;&#10;&lt;/questionlist&gt;"/>
  <p:tag name="RESULTS" val="Mi madre busca (su/tu) reloj. [;crlf;]24[;]35[;]24[;]False[;]17[;][;crlf;]1.29166666666667[;]1[;]0.454529671443155[;]0.206597222222222[;crlf;]17[;]1[;]Su1[;]Su[;][;crlf;]7[;]-1[;]Tu2[;]Tu[;]"/>
  <p:tag name="HASRESULTS" val="Tru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B784FE0C61844C719980F3D1E1F93135&lt;/guid&gt;&#10;        &lt;description /&gt;&#10;        &lt;date&gt;3/18/2015 2:44:0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5A59A013472C43DC8FDC99F46584C999&lt;/guid&gt;&#10;            &lt;repollguid&gt;9E2CF92363B04956BE823E414D6EA435&lt;/repollguid&gt;&#10;            &lt;sourceid&gt;D941AD7A61664E4FA3A09C95F10C2774&lt;/sourceid&gt;&#10;            &lt;questiontext&gt;Busco (mi/su) libro de español. &lt;/questiontext&gt;&#10;            &lt;showresults&gt;True&lt;/showresults&gt;&#10;            &lt;firstresponseonly&gt;True&lt;/firstresponseonly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CE31E5056E4C42F3A3616AE1BAB70CB5&lt;/guid&gt;&#10;                    &lt;answertext&gt;Mi&lt;/answertext&gt;&#10;                    &lt;valuetype&gt;1&lt;/valuetype&gt;&#10;                &lt;/answer&gt;&#10;                &lt;answer&gt;&#10;                    &lt;guid&gt;1FBB9F3BDEF34ADBB085DCF6300BCEF9&lt;/guid&gt;&#10;                    &lt;answertext&gt;Su &lt;/answertext&gt;&#10;                    &lt;valuetype&gt;-1&lt;/valuetype&gt;&#10;                &lt;/answer&gt;&#10;            &lt;/answers&gt;&#10;        &lt;/multichoice&gt;&#10;    &lt;/questions&gt;&#10;&lt;/questionlist&gt;"/>
  <p:tag name="RESULTS" val="Busco (mi/su) libro de español. [;crlf;]25[;]35[;]25[;]False[;]16[;][;crlf;]1.36[;]1[;]0.48[;]0.2304[;crlf;]16[;]1[;]Mi1[;]Mi[;][;crlf;]9[;]-1[;]Su 2[;]Su [;]"/>
  <p:tag name="HASRESULTS" val="Tru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7B8C62C9DA90483B9DD884E9236B330C&lt;/guid&gt;&#10;        &lt;description /&gt;&#10;        &lt;date&gt;3/18/2015 2:52:2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91919D2E48D432B946ED4CF5A432461&lt;/guid&gt;&#10;            &lt;repollguid&gt;76672334CBA448C399F0E5E148998007&lt;/repollguid&gt;&#10;            &lt;sourceid&gt;369E6E68AEE843768744C7A62A9FF1EC&lt;/sourceid&gt;&#10;            &lt;questiontext&gt;Juan, ¿Cuántos personas hay en _____ familia? &lt;/questiontext&gt;&#10;            &lt;showresults&gt;True&lt;/showresults&gt;&#10;            &lt;firstresponseonly&gt;True&lt;/firstresponseonly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44B337B744704905BE5B3996E3D295DD&lt;/guid&gt;&#10;                    &lt;answertext&gt;Mi&lt;/answertext&gt;&#10;                    &lt;valuetype&gt;-1&lt;/valuetype&gt;&#10;                &lt;/answer&gt;&#10;                &lt;answer&gt;&#10;                    &lt;guid&gt;A8BDE2890B1D41FDA21A587CEA485A7D&lt;/guid&gt;&#10;                    &lt;answertext&gt;Tu&lt;/answertext&gt;&#10;                    &lt;valuetype&gt;1&lt;/valuetype&gt;&#10;                &lt;/answer&gt;&#10;                &lt;answer&gt;&#10;                    &lt;guid&gt;F130ADAD48584636B759E1C1E787D222&lt;/guid&gt;&#10;                    &lt;answertext&gt;Su&lt;/answertext&gt;&#10;                    &lt;valuetype&gt;-1&lt;/valuetype&gt;&#10;                &lt;/answer&gt;&#10;                &lt;answer&gt;&#10;                    &lt;guid&gt;CFE200F42B8D4A0EBCA330C26435D3FE&lt;/guid&gt;&#10;                    &lt;answertext&gt;Sus&lt;/answertext&gt;&#10;                    &lt;valuetype&gt;-1&lt;/valuetype&gt;&#10;                &lt;/answer&gt;&#10;            &lt;/answers&gt;&#10;        &lt;/multichoice&gt;&#10;    &lt;/questions&gt;&#10;&lt;/questionlist&gt;"/>
  <p:tag name="RESULTS" val="Juan, ¿Cuántos personas hay en _____ familia? [;crlf;]21[;]35[;]21[;]False[;]13[;][;crlf;]2.28571428571429[;]2[;]0.764875162105191[;]0.585034013605442[;crlf;]2[;]-1[;]Mi1[;]Mi[;][;crlf;]13[;]1[;]Tu2[;]Tu[;][;crlf;]4[;]-1[;]Su3[;]Su[;][;crlf;]2[;]-1[;]Sus4[;]Sus[;]"/>
  <p:tag name="HASRESULTS" val="Tru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F94CB78153984E798005139338CA79B3&lt;/guid&gt;&#10;        &lt;description /&gt;&#10;        &lt;date&gt;3/18/2015 2:53:48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F2AB097FC4741A491E1DE6B0D42261C&lt;/guid&gt;&#10;            &lt;repollguid&gt;3E12DB8E8EAA4EAA935ACB4516AB2E1B&lt;/repollguid&gt;&#10;            &lt;sourceid&gt;6DA4AA7FB36E4961BA156AC3FBB420DA&lt;/sourceid&gt;&#10;            &lt;questiontext&gt;Somos cinco en mi familia. _____ padres son altos.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04F3970376684264A7E74622D7D0ABAE&lt;/guid&gt;&#10;                    &lt;answertext&gt;Mis&lt;/answertext&gt;&#10;                    &lt;valuetype&gt;1&lt;/valuetype&gt;&#10;                &lt;/answer&gt;&#10;                &lt;answer&gt;&#10;                    &lt;guid&gt;F5BA9790CDBA4A40A3674A82F1A2591C&lt;/guid&gt;&#10;                    &lt;answertext&gt;Tus&lt;/answertext&gt;&#10;                    &lt;valuetype&gt;-1&lt;/valuetype&gt;&#10;                &lt;/answer&gt;&#10;                &lt;answer&gt;&#10;                    &lt;guid&gt;9E672ED8AD15477F9FE399A0F9BCBBA6&lt;/guid&gt;&#10;                    &lt;answertext&gt;Sus&lt;/answertext&gt;&#10;                    &lt;valuetype&gt;-1&lt;/valuetype&gt;&#10;                &lt;/answer&gt;&#10;                &lt;answer&gt;&#10;                    &lt;guid&gt;C10A0002010644E3B60BA4A2316B1455&lt;/guid&gt;&#10;                    &lt;answertext&gt;Vuestros &lt;/answertext&gt;&#10;                    &lt;valuetype&gt;-1&lt;/valuetype&gt;&#10;                &lt;/answer&gt;&#10;            &lt;/answers&gt;&#10;        &lt;/multichoice&gt;&#10;    &lt;/questions&gt;&#10;&lt;/questionlist&gt;"/>
  <p:tag name="RESULTS" val="Somos cinco en mi familia. _____ padres son altos. [;crlf;]24[;]35[;]24[;]False[;]13[;][;crlf;]2.125[;]1[;]1.26861144563653[;]1.609375[;crlf;]13[;]1[;]Mis1[;]Mis[;][;crlf;]0[;]-1[;]Tus2[;]Tus[;][;crlf;]6[;]-1[;]Sus3[;]Sus[;][;crlf;]5[;]-1[;]Vuestros 4[;]Vuestros [;]"/>
  <p:tag name="HASRESULTS" val="Tru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70D3A2AAFEA349608A06765022210C2E&lt;/guid&gt;&#10;        &lt;description /&gt;&#10;        &lt;date&gt;3/18/2015 2:55:02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BD6691BF33C4422DA8ABB95AF8C26789&lt;/guid&gt;&#10;            &lt;repollguid&gt;12A72D32AE7B467281D6A28FAF30A865&lt;/repollguid&gt;&#10;            &lt;sourceid&gt;9E256DD29F714B8F84542C58B000DFFD&lt;/sourceid&gt;&#10;            &lt;questiontext&gt;Juan, ¿Dónde trabajan ______padres?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E6E594036A9F4F91BCE93AC7982D6682&lt;/guid&gt;&#10;                    &lt;answertext&gt;Mis&lt;/answertext&gt;&#10;                    &lt;valuetype&gt;-1&lt;/valuetype&gt;&#10;                &lt;/answer&gt;&#10;                &lt;answer&gt;&#10;                    &lt;guid&gt;924347971AC740E8B227E3C79805E6E9&lt;/guid&gt;&#10;                    &lt;answertext&gt;Tus&lt;/answertext&gt;&#10;                    &lt;valuetype&gt;1&lt;/valuetype&gt;&#10;                &lt;/answer&gt;&#10;                &lt;answer&gt;&#10;                    &lt;guid&gt;092E99AAAFFC45D197B41AB2E070C840&lt;/guid&gt;&#10;                    &lt;answertext&gt;Sus &lt;/answertext&gt;&#10;                    &lt;valuetype&gt;-1&lt;/valuetype&gt;&#10;                &lt;/answer&gt;&#10;            &lt;/answers&gt;&#10;        &lt;/multichoice&gt;&#10;    &lt;/questions&gt;&#10;&lt;/questionlist&gt;"/>
  <p:tag name="RESULTS" val="Juan, ¿Dónde trabajan ______padres? [;crlf;]23[;]35[;]23[;]False[;]17[;][;crlf;]2.08695652173913[;]2[;]0.503297256643053[;]0.253308128544423[;crlf;]2[;]-1[;]Mis1[;]Mis[;][;crlf;]17[;]1[;]Tus2[;]Tus[;][;crlf;]4[;]-1[;]Sus 3[;]Sus [;]"/>
  <p:tag name="HASRESULTS" val="Tru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365A3A2E362541F29A691D625B1B41C0&lt;/guid&gt;&#10;        &lt;description /&gt;&#10;        &lt;date&gt;3/18/2015 2:56:18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215E97177C2247C187FF932DAA2C7A29&lt;/guid&gt;&#10;            &lt;repollguid&gt;B53827CA2C784DD2A832042862233102&lt;/repollguid&gt;&#10;            &lt;sourceid&gt;D55F63D6CEA1481B95B2A5B04A87410B&lt;/sourceid&gt;&#10;            &lt;questiontext&gt;“Juan replies”: ______madre es profesora. ______ padre trabaja con mis primos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C1523FA3799A4FD2932B3D3EE606D7BA&lt;/guid&gt;&#10;                    &lt;answertext&gt;Mi&lt;/answertext&gt;&#10;                    &lt;valuetype&gt;1&lt;/valuetype&gt;&#10;                &lt;/answer&gt;&#10;                &lt;answer&gt;&#10;                    &lt;guid&gt;08E2F62ACEBA422089B192A87D26E618&lt;/guid&gt;&#10;                    &lt;answertext&gt;Tu&lt;/answertext&gt;&#10;                    &lt;valuetype&gt;-1&lt;/valuetype&gt;&#10;                &lt;/answer&gt;&#10;                &lt;answer&gt;&#10;                    &lt;guid&gt;B56738BB4591474CA4E58A46C25D2EC2&lt;/guid&gt;&#10;                    &lt;answertext&gt;Vuestro&lt;/answertext&gt;&#10;                    &lt;valuetype&gt;-1&lt;/valuetype&gt;&#10;                &lt;/answer&gt;&#10;                &lt;answer&gt;&#10;                    &lt;guid&gt;F884D9F84D7E466F9D8BF63794F3F86C&lt;/guid&gt;&#10;                    &lt;answertext&gt;Su &lt;/answertext&gt;&#10;                    &lt;valuetype&gt;-1&lt;/valuetype&gt;&#10;                &lt;/answer&gt;&#10;            &lt;/answers&gt;&#10;        &lt;/multichoice&gt;&#10;    &lt;/questions&gt;&#10;&lt;/questionlist&gt;"/>
  <p:tag name="RESULTS" val="“Juan replies”: ______madre es profesora. ______ padre trabaja con mis primos.[;crlf;]24[;]35[;]24[;]False[;]21[;][;crlf;]1.20833333333333[;]1[;]0.575844790045219[;]0.331597222222222[;crlf;]21[;]1[;]Mi1[;]Mi[;][;crlf;]1[;]-1[;]Tu2[;]Tu[;][;crlf;]2[;]-1[;]Vuestro3[;]Vuestro[;][;crlf;]0[;]-1[;]Su 4[;]Su [;]"/>
  <p:tag name="HASRESULTS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BD6696B9E2DD4BB6A3349C6DB301811C&lt;/guid&gt;&#10;        &lt;description /&gt;&#10;        &lt;date&gt;3/18/2015 2:58:56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2EADEB974C18404FBE6F06C5A1B81810&lt;/guid&gt;&#10;            &lt;repollguid&gt;04F2EB372422421C80F0527099331AD3&lt;/repollguid&gt;&#10;            &lt;sourceid&gt;8863793164E04CAAB465380FD76F59C0&lt;/sourceid&gt;&#10;            &lt;questiontext /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655199AB92504C0F989C0A6ED836CF0F&lt;/guid&gt;&#10;                    &lt;answertext&gt;La familia de Marta&lt;/answertext&gt;&#10;                    &lt;valuetype&gt;1&lt;/valuetype&gt;&#10;                &lt;/answer&gt;&#10;                &lt;answer&gt;&#10;                    &lt;guid&gt;BEFCFEDD5385456AADFA16526618FA69&lt;/guid&gt;&#10;                    &lt;answertext&gt;La familia de Carolina &lt;/answertext&gt;&#10;                    &lt;valuetype&gt;-1&lt;/valuetype&gt;&#10;                &lt;/answer&gt;&#10;            &lt;/answers&gt;&#10;        &lt;/multichoice&gt;&#10;    &lt;/questions&gt;&#10;&lt;/questionlist&gt;"/>
  <p:tag name="RESULTS" val="[;crlf;]24[;]35[;]24[;]False[;]14[;][;crlf;]1.41666666666667[;]1[;]0.493006648591635[;]0.243055555555556[;crlf;]14[;]1[;]La familia de Marta1[;]La familia de Marta[;][;crlf;]10[;]-1[;]La familia de Carolina 2[;]La familia de Carolina [;]"/>
  <p:tag name="HASRESULTS" val="Tru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21E81AFA9D4A40AC870A201AEA4F2259&lt;/guid&gt;&#10;        &lt;description /&gt;&#10;        &lt;date&gt;3/18/2015 3:00:1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674B8107824A48028DD1F59C143EC908&lt;/guid&gt;&#10;            &lt;repollguid&gt;66B892B80EB646739D5F034015C5B68A&lt;/repollguid&gt;&#10;            &lt;sourceid&gt;1EAF3FF2EB924AA1A7B6F01176FE91D9&lt;/sourceid&gt;&#10;            &lt;questiontext&gt;Enter Question Text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BA3566564DDD4101A4C824F7390366A6&lt;/guid&gt;&#10;                    &lt;answertext&gt;La familia de Marta&lt;/answertext&gt;&#10;                    &lt;valuetype&gt;1&lt;/valuetype&gt;&#10;                &lt;/answer&gt;&#10;                &lt;answer&gt;&#10;                    &lt;guid&gt;4AF005A377AE4B5E93A1AB34530EDD1C&lt;/guid&gt;&#10;                    &lt;answertext&gt;La familia de Carolina&lt;/answertext&gt;&#10;                    &lt;valuetype&gt;-1&lt;/valuetype&gt;&#10;                &lt;/answer&gt;&#10;            &lt;/answers&gt;&#10;        &lt;/multichoice&gt;&#10;    &lt;/questions&gt;&#10;&lt;/questionlist&gt;"/>
  <p:tag name="RESULTS" val="Enter Question Text[;crlf;]24[;]35[;]24[;]False[;]10[;][;crlf;]1.58333333333333[;]2[;]0.493006648591635[;]0.243055555555556[;crlf;]10[;]1[;]La familia de Marta1[;]La familia de Marta[;][;crlf;]14[;]-1[;]La familia de Carolina2[;]La familia de Carolina[;]"/>
  <p:tag name="HASRESULTS" val="Tru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47AABBF753DA416489AE883233CC53F5&lt;/guid&gt;&#10;        &lt;description /&gt;&#10;        &lt;date&gt;3/18/2015 3:00:43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FA7B104DEED466EA961ACE794B5B238&lt;/guid&gt;&#10;            &lt;repollguid&gt;88CB2920192D45FFB4DA5CF3671C7245&lt;/repollguid&gt;&#10;            &lt;sourceid&gt;9A890A65754F4C9081656EA06879A355&lt;/sourceid&gt;&#10;            &lt;questiontext&gt;Enter Question Text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EE66FDA5AAD54049B8F5926F04BA1C0B&lt;/guid&gt;&#10;                    &lt;answertext&gt;La familia de Marta&lt;/answertext&gt;&#10;                    &lt;valuetype&gt;-1&lt;/valuetype&gt;&#10;                &lt;/answer&gt;&#10;                &lt;answer&gt;&#10;                    &lt;guid&gt;F2A8145B554D49D1A504E837E3D13665&lt;/guid&gt;&#10;                    &lt;answertext&gt;La familia de Carolina&lt;/answertext&gt;&#10;                    &lt;valuetype&gt;1&lt;/valuetype&gt;&#10;                &lt;/answer&gt;&#10;            &lt;/answers&gt;&#10;        &lt;/multichoice&gt;&#10;    &lt;/questions&gt;&#10;&lt;/questionlist&gt;"/>
  <p:tag name="RESULTS" val="Enter Question Text[;crlf;]23[;]35[;]23[;]False[;]18[;][;crlf;]1.78260869565217[;]2[;]0.412470999152397[;]0.170132325141777[;crlf;]5[;]-1[;]La familia de Marta1[;]La familia de Marta[;][;crlf;]18[;]1[;]La familia de Carolina2[;]La familia de Carolina[;]"/>
  <p:tag name="HASRESULTS" val="Tru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ABE3B709A06440C6960A36A732DA408C&lt;/guid&gt;&#10;        &lt;description /&gt;&#10;        &lt;date&gt;3/18/2015 3:01:2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2C5EFC65BEB4DC3AD38D89F6795D567&lt;/guid&gt;&#10;            &lt;repollguid&gt;551402A705374EF1BB49CA4DC368AC11&lt;/repollguid&gt;&#10;            &lt;sourceid&gt;754DC287B7184FF1AEF085C90F8783BB&lt;/sourceid&gt;&#10;            &lt;questiontext&gt;Enter Question Text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125603CCE14C4AD893E5F89EA7C71D13&lt;/guid&gt;&#10;                    &lt;answertext&gt;La familia de Marta&lt;/answertext&gt;&#10;                    &lt;valuetype&gt;-1&lt;/valuetype&gt;&#10;                &lt;/answer&gt;&#10;                &lt;answer&gt;&#10;                    &lt;guid&gt;BCC4379C1A8F4436B79A90DEBC9931F6&lt;/guid&gt;&#10;                    &lt;answertext&gt;La familia de Carolina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12089D26C121466E979CDCEF91CD1261&lt;/guid&gt;&#10;        &lt;description /&gt;&#10;        &lt;date&gt;3/18/2015 3:01:43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D3D2A27F09F148229CE832DC8B4AB092&lt;/guid&gt;&#10;            &lt;repollguid&gt;5F6BEE072B924CA382C8C976BC1ADC61&lt;/repollguid&gt;&#10;            &lt;sourceid&gt;3B97BE995BBD4315B66D1E60C85A4967&lt;/sourceid&gt;&#10;            &lt;questiontext&gt;Enter Question Text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5D93D32E0CEA48F98D6CBA057589B768&lt;/guid&gt;&#10;                    &lt;answertext&gt;La familia de Marta&lt;/answertext&gt;&#10;                    &lt;valuetype&gt;-1&lt;/valuetype&gt;&#10;                &lt;/answer&gt;&#10;                &lt;answer&gt;&#10;                    &lt;guid&gt;885724FB7CA84B7A9F4F9027C38B13B8&lt;/guid&gt;&#10;                    &lt;answertext&gt;La familia de Carolina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2A128B6FC66A42B989829DD14F648EDB&lt;/guid&gt;&#10;        &lt;description /&gt;&#10;        &lt;date&gt;3/18/2015 3:02:1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5B7CB45B201487197A21BE7C280EDD6&lt;/guid&gt;&#10;            &lt;repollguid&gt;4C0BA000A961432995862D4B2FF7B6F8&lt;/repollguid&gt;&#10;            &lt;sourceid&gt;20DFC2DFC9A64CACBAF95C55D8033584&lt;/sourceid&gt;&#10;            &lt;questiontext&gt;Enter Question Text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8D57E9DC94E8408883BAD74A7F614A1E&lt;/guid&gt;&#10;                    &lt;answertext&gt;La familia de Marta&lt;/answertext&gt;&#10;                    &lt;valuetype&gt;-1&lt;/valuetype&gt;&#10;                &lt;/answer&gt;&#10;                &lt;answer&gt;&#10;                    &lt;guid&gt;879A5847EC504E73BAD90BD1F87B13A2&lt;/guid&gt;&#10;                    &lt;answertext&gt;La famila de Carolina 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998221A1622C4881B28123CCC5AFDBAA&lt;/guid&gt;&#10;        &lt;description /&gt;&#10;        &lt;date&gt;3/18/2015 2:46:41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B7A8E9237C1428BB870967E977C4B62&lt;/guid&gt;&#10;            &lt;repollguid&gt;808B27768F94487B8A5EDEFB23488118&lt;/repollguid&gt;&#10;            &lt;sourceid&gt;52A4C582F96F4957B5926B070F07AA34&lt;/sourceid&gt;&#10;            &lt;questiontext&gt;Buscamos (sus/nuestros) cuadernos.&lt;/questiontext&gt;&#10;            &lt;showresults&gt;True&lt;/showresults&gt;&#10;            &lt;firstresponseonly&gt;True&lt;/firstresponseonly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ADB85205549E43798C50D6AF06DFC72E&lt;/guid&gt;&#10;                    &lt;answertext&gt;Sus&lt;/answertext&gt;&#10;                    &lt;valuetype&gt;-1&lt;/valuetype&gt;&#10;                &lt;/answer&gt;&#10;                &lt;answer&gt;&#10;                    &lt;guid&gt;4CE0EFE12CFA4D2385E36220D7DA1326&lt;/guid&gt;&#10;                    &lt;answertext&gt;Nuestros &lt;/answertext&gt;&#10;                    &lt;valuetype&gt;1&lt;/valuetype&gt;&#10;                &lt;/answer&gt;&#10;            &lt;/answers&gt;&#10;        &lt;/multichoice&gt;&#10;    &lt;/questions&gt;&#10;&lt;/questionlist&gt;"/>
  <p:tag name="RESULTS" val="Buscamos (sus/nuestros) cuadernos.[;crlf;]25[;]35[;]25[;]False[;]24[;][;crlf;]1.96[;]2[;]0.195959179422654[;]0.0384[;crlf;]1[;]-1[;]Sus1[;]Sus[;][;crlf;]24[;]1[;]Nuestros 2[;]Nuestros [;]"/>
  <p:tag name="HASRESULTS" val="Tru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DC806DE9E8E44CC48DFE1B820931D6AC&lt;/guid&gt;&#10;        &lt;description /&gt;&#10;        &lt;date&gt;3/18/2015 3:02:43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57EA038E3E7345D7824BEFA07411B628&lt;/guid&gt;&#10;            &lt;repollguid&gt;4473F7A598B04807A0372C4B8E21FA07&lt;/repollguid&gt;&#10;            &lt;sourceid&gt;0A4E15F3FF524E3FB71E482248E36BC9&lt;/sourceid&gt;&#10;            &lt;questiontext&gt;Enter Question Text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F0E0906095CF4A36A081838043D0E5AA&lt;/guid&gt;&#10;                    &lt;answertext&gt;La familia de Marta&lt;/answertext&gt;&#10;                    &lt;valuetype&gt;-1&lt;/valuetype&gt;&#10;                &lt;/answer&gt;&#10;                &lt;answer&gt;&#10;                    &lt;guid&gt;FC11D521A4C1466F8960B4B62FF8B12C&lt;/guid&gt;&#10;                    &lt;answertext&gt;La familia de Carolina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6CCD356484884CE68526F5EE71864D5A&lt;/guid&gt;&#10;        &lt;description /&gt;&#10;        &lt;date&gt;3/18/2015 3:03:01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F60A843E107C4FF0B6C494BB9CD2442E&lt;/guid&gt;&#10;            &lt;repollguid&gt;1187803E7BD649E9BC3F400C5A2F4D9C&lt;/repollguid&gt;&#10;            &lt;sourceid&gt;D51FA2918675402B9A876806263E17F6&lt;/sourceid&gt;&#10;            &lt;questiontext /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1AF45C67E28044218B371079B98B105E&lt;/guid&gt;&#10;                    &lt;answertext&gt;La familia de Marta&lt;/answertext&gt;&#10;                    &lt;valuetype&gt;-1&lt;/valuetype&gt;&#10;                &lt;/answer&gt;&#10;                &lt;answer&gt;&#10;                    &lt;guid&gt;72798FC4888A4E898E8A5F5C8026B062&lt;/guid&gt;&#10;                    &lt;answertext&gt;La familia de Carolina 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E0F71440DA30482BAEE53DCE614610A1&lt;/guid&gt;&#10;        &lt;description /&gt;&#10;        &lt;date&gt;3/18/2015 2:47:3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9730560B67C4B44BA5A35870FCD52C1&lt;/guid&gt;&#10;            &lt;repollguid&gt;21F0C8134BC6404BB89163330A8EC08C&lt;/repollguid&gt;&#10;            &lt;sourceid&gt;A5698F34419B4FD29782B83825E9FCFF&lt;/sourceid&gt;&#10;            &lt;questiontext&gt;Ellos buscan (tus/sus)mochilas.&lt;/questiontext&gt;&#10;            &lt;showresults&gt;True&lt;/showresults&gt;&#10;            &lt;firstresponseonly&gt;True&lt;/firstresponseonly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9A537CB82FDE4694AFECBF9DF6FD1C58&lt;/guid&gt;&#10;                    &lt;answertext&gt;Tus&lt;/answertext&gt;&#10;                    &lt;valuetype&gt;-1&lt;/valuetype&gt;&#10;                &lt;/answer&gt;&#10;                &lt;answer&gt;&#10;                    &lt;guid&gt;348116800460410AACCE2C3472581D85&lt;/guid&gt;&#10;                    &lt;answertext&gt;Sus  &lt;/answertext&gt;&#10;                    &lt;valuetype&gt;1&lt;/valuetype&gt;&#10;                &lt;/answer&gt;&#10;            &lt;/answers&gt;&#10;        &lt;/multichoice&gt;&#10;    &lt;/questions&gt;&#10;&lt;/questionlist&gt;"/>
  <p:tag name="RESULTS" val="Ellos buscan (tus/sus)mochilas.[;crlf;]25[;]35[;]25[;]False[;]19[;][;crlf;]1.76[;]2[;]0.427083130081252[;]0.1824[;crlf;]6[;]-1[;]Tus1[;]Tus[;][;crlf;]19[;]1[;]Sus  2[;]Sus  [;]"/>
  <p:tag name="HASRESULTS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100</TotalTime>
  <Words>266</Words>
  <Application>Microsoft Office PowerPoint</Application>
  <PresentationFormat>On-screen Show (4:3)</PresentationFormat>
  <Paragraphs>64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Equity</vt:lpstr>
      <vt:lpstr>Chart</vt:lpstr>
      <vt:lpstr>Possessive Adjectives</vt:lpstr>
      <vt:lpstr>Complete the sentences to say that each person is looking for his or her own belongings</vt:lpstr>
      <vt:lpstr>Yo busco (mi/su) libro de español. </vt:lpstr>
      <vt:lpstr>Nosotros buscamos (sus/nuestros) cuadernos.</vt:lpstr>
      <vt:lpstr>Ellos buscan (tus/sus)mochilas.</vt:lpstr>
      <vt:lpstr>Mi hermana menor busca (mis/sus)lentes. </vt:lpstr>
      <vt:lpstr>Tú buscas (tus/vuestros) lápices.</vt:lpstr>
      <vt:lpstr>Mi madre busca (su/tu) reloj. </vt:lpstr>
      <vt:lpstr>PowerPoint Presentation</vt:lpstr>
      <vt:lpstr>Juan, ¿Cuántos personas hay en _____ familia? </vt:lpstr>
      <vt:lpstr>Somos cinco en mi familia. _____ padres son altos. </vt:lpstr>
      <vt:lpstr>Juan, ¿Dónde trabajan ______padres? </vt:lpstr>
      <vt:lpstr>“Juan replies”: ______madre es profesora. ______ padre trabaja con mis primos.</vt:lpstr>
      <vt:lpstr>PowerPoint Presentation</vt:lpstr>
      <vt:lpstr>PowerPoint Presentation</vt:lpstr>
      <vt:lpstr>Enter Question Text</vt:lpstr>
      <vt:lpstr>Enter Question Text</vt:lpstr>
      <vt:lpstr>Enter Question Text</vt:lpstr>
      <vt:lpstr>Enter Question Text</vt:lpstr>
      <vt:lpstr>Enter Question Text</vt:lpstr>
      <vt:lpstr>Enter Question Text</vt:lpstr>
      <vt:lpstr>PowerPoint Presentation</vt:lpstr>
    </vt:vector>
  </TitlesOfParts>
  <Company>WCS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Possessive Adjectives</dc:title>
  <dc:creator>Windows User</dc:creator>
  <cp:lastModifiedBy>Windows User</cp:lastModifiedBy>
  <cp:revision>14</cp:revision>
  <dcterms:created xsi:type="dcterms:W3CDTF">2015-03-18T18:42:29Z</dcterms:created>
  <dcterms:modified xsi:type="dcterms:W3CDTF">2015-03-19T13:15:39Z</dcterms:modified>
</cp:coreProperties>
</file>