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wmf" ContentType="image/x-wmf"/>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5"/>
  </p:notesMasterIdLst>
  <p:sldIdLst>
    <p:sldId id="260" r:id="rId2"/>
    <p:sldId id="261" r:id="rId3"/>
    <p:sldId id="262" r:id="rId4"/>
    <p:sldId id="263" r:id="rId5"/>
    <p:sldId id="264" r:id="rId6"/>
    <p:sldId id="258" r:id="rId7"/>
    <p:sldId id="265" r:id="rId8"/>
    <p:sldId id="266" r:id="rId9"/>
    <p:sldId id="259"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9" d="100"/>
          <a:sy n="109" d="100"/>
        </p:scale>
        <p:origin x="-872" y="-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C99BD-3FD5-4599-BF3B-A119F446C130}" type="datetimeFigureOut">
              <a:rPr lang="en-US" smtClean="0"/>
              <a:pPr/>
              <a:t>11/28/17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959FAC-7CEA-4F8E-9F48-A38BEAF2EEA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Stress the following when using this slide. </a:t>
            </a:r>
          </a:p>
          <a:p>
            <a:pPr>
              <a:spcBef>
                <a:spcPct val="0"/>
              </a:spcBef>
            </a:pPr>
            <a:r>
              <a:rPr lang="en-US" dirty="0" smtClean="0"/>
              <a:t>The green sections of the phrases are for emphasis or clarification.  They are not necessary, but the indirect object pronouns MUST be included.  Also, mention that gustar will be used as gusta, or gustan (Although the other forms can</a:t>
            </a:r>
            <a:r>
              <a:rPr lang="en-US" baseline="0" dirty="0" smtClean="0"/>
              <a:t> be used, they are not needed in these examples).</a:t>
            </a:r>
            <a:endParaRPr lang="en-US" dirty="0"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3183F2-E1C2-47AE-B854-A23F92E6376C}" type="slidenum">
              <a:rPr lang="en-US">
                <a:latin typeface="Arial" charset="0"/>
                <a:cs typeface="Arial" charset="0"/>
              </a:rPr>
              <a:pPr/>
              <a:t>3</a:t>
            </a:fld>
            <a:endParaRPr lang="en-US" dirty="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6DC89C-6ACA-45E7-83FE-EAD3E62EFBA6}" type="datetimeFigureOut">
              <a:rPr lang="en-US" smtClean="0"/>
              <a:pPr/>
              <a:t>11/28/17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044B4-8E46-4FA2-AFD7-68D7C3788DE6}" type="slidenum">
              <a:rPr lang="en-US" smtClean="0"/>
              <a:pPr/>
              <a:t>‹#›</a:t>
            </a:fld>
            <a:endParaRPr lang="en-U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6DC89C-6ACA-45E7-83FE-EAD3E62EFBA6}" type="datetimeFigureOut">
              <a:rPr lang="en-US" smtClean="0"/>
              <a:pPr/>
              <a:t>11/28/17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044B4-8E46-4FA2-AFD7-68D7C3788DE6}" type="slidenum">
              <a:rPr lang="en-US" smtClean="0"/>
              <a:pPr/>
              <a:t>‹#›</a:t>
            </a:fld>
            <a:endParaRPr lang="en-US"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6DC89C-6ACA-45E7-83FE-EAD3E62EFBA6}" type="datetimeFigureOut">
              <a:rPr lang="en-US" smtClean="0"/>
              <a:pPr/>
              <a:t>11/28/17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044B4-8E46-4FA2-AFD7-68D7C3788DE6}" type="slidenum">
              <a:rPr lang="en-US" smtClean="0"/>
              <a:pPr/>
              <a:t>‹#›</a:t>
            </a:fld>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6DC89C-6ACA-45E7-83FE-EAD3E62EFBA6}" type="datetimeFigureOut">
              <a:rPr lang="en-US" smtClean="0"/>
              <a:pPr/>
              <a:t>11/28/17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044B4-8E46-4FA2-AFD7-68D7C3788DE6}" type="slidenum">
              <a:rPr lang="en-US" smtClean="0"/>
              <a:pPr/>
              <a:t>‹#›</a:t>
            </a:fld>
            <a:endParaRPr lang="en-US"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6DC89C-6ACA-45E7-83FE-EAD3E62EFBA6}" type="datetimeFigureOut">
              <a:rPr lang="en-US" smtClean="0"/>
              <a:pPr/>
              <a:t>11/28/17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044B4-8E46-4FA2-AFD7-68D7C3788DE6}" type="slidenum">
              <a:rPr lang="en-US" smtClean="0"/>
              <a:pPr/>
              <a:t>‹#›</a:t>
            </a:fld>
            <a:endParaRPr lang="en-US"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6DC89C-6ACA-45E7-83FE-EAD3E62EFBA6}" type="datetimeFigureOut">
              <a:rPr lang="en-US" smtClean="0"/>
              <a:pPr/>
              <a:t>11/28/17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5044B4-8E46-4FA2-AFD7-68D7C3788DE6}" type="slidenum">
              <a:rPr lang="en-US" smtClean="0"/>
              <a:pPr/>
              <a:t>‹#›</a:t>
            </a:fld>
            <a:endParaRPr lang="en-US"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6DC89C-6ACA-45E7-83FE-EAD3E62EFBA6}" type="datetimeFigureOut">
              <a:rPr lang="en-US" smtClean="0"/>
              <a:pPr/>
              <a:t>11/28/17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15044B4-8E46-4FA2-AFD7-68D7C3788DE6}" type="slidenum">
              <a:rPr lang="en-US" smtClean="0"/>
              <a:pPr/>
              <a:t>‹#›</a:t>
            </a:fld>
            <a:endParaRPr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6DC89C-6ACA-45E7-83FE-EAD3E62EFBA6}" type="datetimeFigureOut">
              <a:rPr lang="en-US" smtClean="0"/>
              <a:pPr/>
              <a:t>11/28/17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15044B4-8E46-4FA2-AFD7-68D7C3788DE6}" type="slidenum">
              <a:rPr lang="en-US" smtClean="0"/>
              <a:pPr/>
              <a:t>‹#›</a:t>
            </a:fld>
            <a:endParaRPr lang="en-US"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6DC89C-6ACA-45E7-83FE-EAD3E62EFBA6}" type="datetimeFigureOut">
              <a:rPr lang="en-US" smtClean="0"/>
              <a:pPr/>
              <a:t>11/28/17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15044B4-8E46-4FA2-AFD7-68D7C3788DE6}" type="slidenum">
              <a:rPr lang="en-US" smtClean="0"/>
              <a:pPr/>
              <a:t>‹#›</a:t>
            </a:fld>
            <a:endParaRPr lang="en-US"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6DC89C-6ACA-45E7-83FE-EAD3E62EFBA6}" type="datetimeFigureOut">
              <a:rPr lang="en-US" smtClean="0"/>
              <a:pPr/>
              <a:t>11/28/17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5044B4-8E46-4FA2-AFD7-68D7C3788DE6}" type="slidenum">
              <a:rPr lang="en-US" smtClean="0"/>
              <a:pPr/>
              <a:t>‹#›</a:t>
            </a:fld>
            <a:endParaRPr lang="en-US"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6DC89C-6ACA-45E7-83FE-EAD3E62EFBA6}" type="datetimeFigureOut">
              <a:rPr lang="en-US" smtClean="0"/>
              <a:pPr/>
              <a:t>11/28/17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5044B4-8E46-4FA2-AFD7-68D7C3788DE6}" type="slidenum">
              <a:rPr lang="en-US" smtClean="0"/>
              <a:pPr/>
              <a:t>‹#›</a:t>
            </a:fld>
            <a:endParaRPr lang="en-U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DC89C-6ACA-45E7-83FE-EAD3E62EFBA6}" type="datetimeFigureOut">
              <a:rPr lang="en-US" smtClean="0"/>
              <a:pPr/>
              <a:t>11/28/17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044B4-8E46-4FA2-AFD7-68D7C3788DE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 Id="rId3" Type="http://schemas.openxmlformats.org/officeDocument/2006/relationships/image" Target="../media/image2.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 Id="rId3"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wmf"/><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 Id="rId3"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 Id="rId3"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7" descr="C:\Users\mcase\AppData\Local\Microsoft\Windows\Temporary Internet Files\Content.IE5\ZOEMXCVM\MP900439194[2].jpg"/>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990600" y="1600200"/>
            <a:ext cx="7131268" cy="4796251"/>
          </a:xfrm>
          <a:prstGeom prst="rect">
            <a:avLst/>
          </a:prstGeom>
          <a:noFill/>
          <a:effectLst>
            <a:outerShdw blurRad="50800" dist="38100" dir="18900000" algn="bl" rotWithShape="0">
              <a:prstClr val="black">
                <a:alpha val="40000"/>
              </a:prstClr>
            </a:outerShdw>
          </a:effectLst>
        </p:spPr>
      </p:pic>
      <p:sp>
        <p:nvSpPr>
          <p:cNvPr id="2050" name="Title 1"/>
          <p:cNvSpPr>
            <a:spLocks noGrp="1"/>
          </p:cNvSpPr>
          <p:nvPr>
            <p:ph type="ctrTitle"/>
          </p:nvPr>
        </p:nvSpPr>
        <p:spPr>
          <a:xfrm>
            <a:off x="1905000" y="228600"/>
            <a:ext cx="5410200" cy="1447800"/>
          </a:xfrm>
          <a:prstGeom prst="roundRect">
            <a:avLst/>
          </a:prstGeom>
          <a:noFill/>
        </p:spPr>
        <p:txBody>
          <a:bodyPr>
            <a:normAutofit fontScale="90000"/>
          </a:bodyPr>
          <a:lstStyle/>
          <a:p>
            <a:pPr eaLnBrk="1" hangingPunct="1"/>
            <a:r>
              <a:rPr lang="en-US" sz="9600" dirty="0" smtClean="0">
                <a:solidFill>
                  <a:schemeClr val="bg1"/>
                </a:solidFill>
              </a:rPr>
              <a:t>¡GUSTAR!</a:t>
            </a:r>
          </a:p>
        </p:txBody>
      </p:sp>
      <p:sp>
        <p:nvSpPr>
          <p:cNvPr id="7" name="Title 1"/>
          <p:cNvSpPr txBox="1">
            <a:spLocks/>
          </p:cNvSpPr>
          <p:nvPr/>
        </p:nvSpPr>
        <p:spPr bwMode="auto">
          <a:xfrm>
            <a:off x="1981200" y="5410200"/>
            <a:ext cx="5410200" cy="1447800"/>
          </a:xfrm>
          <a:prstGeom prst="round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4400" dirty="0" smtClean="0">
                <a:solidFill>
                  <a:schemeClr val="accent6">
                    <a:lumMod val="50000"/>
                  </a:schemeClr>
                </a:solidFill>
                <a:latin typeface="+mj-lt"/>
                <a:ea typeface="+mj-ea"/>
                <a:cs typeface="+mj-cs"/>
              </a:rPr>
              <a:t>Gustar With Nouns</a:t>
            </a:r>
            <a:endParaRPr kumimoji="0" lang="en-US" sz="4400" b="0" i="0" u="none" strike="noStrike" kern="1200" cap="none" spc="0" normalizeH="0" baseline="0" noProof="0" dirty="0" smtClean="0">
              <a:ln>
                <a:noFill/>
              </a:ln>
              <a:solidFill>
                <a:schemeClr val="accent6">
                  <a:lumMod val="50000"/>
                </a:schemeClr>
              </a:solidFill>
              <a:effectLst/>
              <a:uLnTx/>
              <a:uFillTx/>
              <a:latin typeface="+mj-lt"/>
              <a:ea typeface="+mj-ea"/>
              <a:cs typeface="+mj-cs"/>
            </a:endParaRPr>
          </a:p>
        </p:txBody>
      </p:sp>
      <p:sp>
        <p:nvSpPr>
          <p:cNvPr id="8" name="Rectangle 7"/>
          <p:cNvSpPr/>
          <p:nvPr/>
        </p:nvSpPr>
        <p:spPr>
          <a:xfrm>
            <a:off x="1905000" y="2209800"/>
            <a:ext cx="5334000" cy="342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C:\Users\mcase\AppData\Local\Microsoft\Windows\Temporary Internet Files\Content.IE5\A1ZF4GEO\MC900233464[1].wmf"/>
          <p:cNvPicPr>
            <a:picLocks noChangeAspect="1" noChangeArrowheads="1"/>
          </p:cNvPicPr>
          <p:nvPr/>
        </p:nvPicPr>
        <p:blipFill>
          <a:blip r:embed="rId3" cstate="print"/>
          <a:srcRect/>
          <a:stretch>
            <a:fillRect/>
          </a:stretch>
        </p:blipFill>
        <p:spPr bwMode="auto">
          <a:xfrm>
            <a:off x="2882103" y="2407920"/>
            <a:ext cx="3594897" cy="2926080"/>
          </a:xfrm>
          <a:prstGeom prst="rect">
            <a:avLst/>
          </a:prstGeom>
          <a:noFill/>
          <a:effectLst>
            <a:outerShdw blurRad="50800" dist="38100" dir="2700000" algn="tl" rotWithShape="0">
              <a:prstClr val="black">
                <a:alpha val="40000"/>
              </a:prstClr>
            </a:outerShdw>
          </a:effectLst>
        </p:spPr>
      </p:pic>
      <p:sp>
        <p:nvSpPr>
          <p:cNvPr id="9" name="TextBox 8"/>
          <p:cNvSpPr txBox="1"/>
          <p:nvPr/>
        </p:nvSpPr>
        <p:spPr>
          <a:xfrm>
            <a:off x="-76200" y="6626423"/>
            <a:ext cx="5943600" cy="307777"/>
          </a:xfrm>
          <a:prstGeom prst="rect">
            <a:avLst/>
          </a:prstGeom>
          <a:noFill/>
        </p:spPr>
        <p:txBody>
          <a:bodyPr wrap="square" rtlCol="0">
            <a:spAutoFit/>
          </a:bodyPr>
          <a:lstStyle/>
          <a:p>
            <a:r>
              <a:rPr lang="en-US" sz="1400" dirty="0" smtClean="0">
                <a:latin typeface="Segoe Script" pitchFamily="34" charset="0"/>
              </a:rPr>
              <a:t>© 2011 The Enlightened Elephant</a:t>
            </a:r>
            <a:endParaRPr lang="en-US" sz="1400" dirty="0">
              <a:latin typeface="Segoe Script"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050"/>
                                        </p:tgtEl>
                                        <p:attrNameLst>
                                          <p:attrName>ppt_x</p:attrName>
                                          <p:attrName>ppt_y</p:attrName>
                                        </p:attrNameLst>
                                      </p:cBhvr>
                                    </p:animMotion>
                                    <p:animRot by="1500000">
                                      <p:cBhvr>
                                        <p:cTn id="7" dur="125" fill="hold">
                                          <p:stCondLst>
                                            <p:cond delay="0"/>
                                          </p:stCondLst>
                                        </p:cTn>
                                        <p:tgtEl>
                                          <p:spTgt spid="2050"/>
                                        </p:tgtEl>
                                        <p:attrNameLst>
                                          <p:attrName>r</p:attrName>
                                        </p:attrNameLst>
                                      </p:cBhvr>
                                    </p:animRot>
                                    <p:animRot by="-1500000">
                                      <p:cBhvr>
                                        <p:cTn id="8" dur="125" fill="hold">
                                          <p:stCondLst>
                                            <p:cond delay="125"/>
                                          </p:stCondLst>
                                        </p:cTn>
                                        <p:tgtEl>
                                          <p:spTgt spid="2050"/>
                                        </p:tgtEl>
                                        <p:attrNameLst>
                                          <p:attrName>r</p:attrName>
                                        </p:attrNameLst>
                                      </p:cBhvr>
                                    </p:animRot>
                                    <p:animRot by="-1500000">
                                      <p:cBhvr>
                                        <p:cTn id="9" dur="125" fill="hold">
                                          <p:stCondLst>
                                            <p:cond delay="250"/>
                                          </p:stCondLst>
                                        </p:cTn>
                                        <p:tgtEl>
                                          <p:spTgt spid="2050"/>
                                        </p:tgtEl>
                                        <p:attrNameLst>
                                          <p:attrName>r</p:attrName>
                                        </p:attrNameLst>
                                      </p:cBhvr>
                                    </p:animRot>
                                    <p:animRot by="1500000">
                                      <p:cBhvr>
                                        <p:cTn id="10" dur="125" fill="hold">
                                          <p:stCondLst>
                                            <p:cond delay="375"/>
                                          </p:stCondLst>
                                        </p:cTn>
                                        <p:tgtEl>
                                          <p:spTgt spid="2050"/>
                                        </p:tgtEl>
                                        <p:attrNameLst>
                                          <p:attrName>r</p:attrName>
                                        </p:attrNameLst>
                                      </p:cBhvr>
                                    </p:animRot>
                                  </p:childTnLst>
                                </p:cTn>
                              </p:par>
                            </p:childTnLst>
                          </p:cTn>
                        </p:par>
                        <p:par>
                          <p:cTn id="11" fill="hold">
                            <p:stCondLst>
                              <p:cond delay="850"/>
                            </p:stCondLst>
                            <p:childTnLst>
                              <p:par>
                                <p:cTn id="12" presetID="34" presetClass="emph" presetSubtype="0" fill="hold" grpId="0" nodeType="afterEffect">
                                  <p:stCondLst>
                                    <p:cond delay="0"/>
                                  </p:stCondLst>
                                  <p:iterate type="lt">
                                    <p:tmPct val="10000"/>
                                  </p:iterate>
                                  <p:childTnLst>
                                    <p:animMotion origin="layout" path="M 0.0 0.0 L 0.0 -0.07213" pathEditMode="relative" ptsTypes="">
                                      <p:cBhvr>
                                        <p:cTn id="13" dur="250" accel="50000" decel="50000" autoRev="1" fill="hold">
                                          <p:stCondLst>
                                            <p:cond delay="0"/>
                                          </p:stCondLst>
                                        </p:cTn>
                                        <p:tgtEl>
                                          <p:spTgt spid="7"/>
                                        </p:tgtEl>
                                        <p:attrNameLst>
                                          <p:attrName>ppt_x</p:attrName>
                                          <p:attrName>ppt_y</p:attrName>
                                        </p:attrNameLst>
                                      </p:cBhvr>
                                    </p:animMotion>
                                    <p:animRot by="1500000">
                                      <p:cBhvr>
                                        <p:cTn id="14" dur="125" fill="hold">
                                          <p:stCondLst>
                                            <p:cond delay="0"/>
                                          </p:stCondLst>
                                        </p:cTn>
                                        <p:tgtEl>
                                          <p:spTgt spid="7"/>
                                        </p:tgtEl>
                                        <p:attrNameLst>
                                          <p:attrName>r</p:attrName>
                                        </p:attrNameLst>
                                      </p:cBhvr>
                                    </p:animRot>
                                    <p:animRot by="-1500000">
                                      <p:cBhvr>
                                        <p:cTn id="15" dur="125" fill="hold">
                                          <p:stCondLst>
                                            <p:cond delay="125"/>
                                          </p:stCondLst>
                                        </p:cTn>
                                        <p:tgtEl>
                                          <p:spTgt spid="7"/>
                                        </p:tgtEl>
                                        <p:attrNameLst>
                                          <p:attrName>r</p:attrName>
                                        </p:attrNameLst>
                                      </p:cBhvr>
                                    </p:animRot>
                                    <p:animRot by="-1500000">
                                      <p:cBhvr>
                                        <p:cTn id="16" dur="125" fill="hold">
                                          <p:stCondLst>
                                            <p:cond delay="250"/>
                                          </p:stCondLst>
                                        </p:cTn>
                                        <p:tgtEl>
                                          <p:spTgt spid="7"/>
                                        </p:tgtEl>
                                        <p:attrNameLst>
                                          <p:attrName>r</p:attrName>
                                        </p:attrNameLst>
                                      </p:cBhvr>
                                    </p:animRot>
                                    <p:animRot by="1500000">
                                      <p:cBhvr>
                                        <p:cTn id="17" dur="125" fill="hold">
                                          <p:stCondLst>
                                            <p:cond delay="375"/>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7"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0"/>
          <p:cNvGrpSpPr/>
          <p:nvPr/>
        </p:nvGrpSpPr>
        <p:grpSpPr>
          <a:xfrm>
            <a:off x="261258" y="762000"/>
            <a:ext cx="8610600" cy="5410200"/>
            <a:chOff x="273268" y="914400"/>
            <a:chExt cx="8610600" cy="5791200"/>
          </a:xfrm>
          <a:effectLst>
            <a:outerShdw blurRad="50800" dist="38100" dir="2700000" algn="tl" rotWithShape="0">
              <a:prstClr val="black">
                <a:alpha val="40000"/>
              </a:prstClr>
            </a:outerShdw>
          </a:effectLst>
        </p:grpSpPr>
        <p:pic>
          <p:nvPicPr>
            <p:cNvPr id="14" name="Picture 7" descr="C:\Users\mcase\AppData\Local\Microsoft\Windows\Temporary Internet Files\Content.IE5\ZOEMXCVM\MP900439194[2].jpg"/>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273268" y="914400"/>
              <a:ext cx="8610600" cy="5791200"/>
            </a:xfrm>
            <a:prstGeom prst="rect">
              <a:avLst/>
            </a:prstGeom>
            <a:noFill/>
          </p:spPr>
        </p:pic>
        <p:sp>
          <p:nvSpPr>
            <p:cNvPr id="18" name="Rectangle 17"/>
            <p:cNvSpPr/>
            <p:nvPr/>
          </p:nvSpPr>
          <p:spPr>
            <a:xfrm>
              <a:off x="578068" y="1447800"/>
              <a:ext cx="8001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itle 1"/>
          <p:cNvSpPr txBox="1">
            <a:spLocks/>
          </p:cNvSpPr>
          <p:nvPr/>
        </p:nvSpPr>
        <p:spPr>
          <a:xfrm>
            <a:off x="413658" y="2667000"/>
            <a:ext cx="8229600" cy="1600200"/>
          </a:xfrm>
          <a:prstGeom prst="rect">
            <a:avLst/>
          </a:prstGeom>
        </p:spPr>
        <p:txBody>
          <a:bodyPr/>
          <a:lstStyle/>
          <a:p>
            <a:pPr algn="ctr">
              <a:defRPr/>
            </a:pPr>
            <a:r>
              <a:rPr lang="en-US" sz="6600" kern="0" dirty="0" smtClean="0">
                <a:solidFill>
                  <a:schemeClr val="accent5">
                    <a:lumMod val="75000"/>
                  </a:schemeClr>
                </a:solidFill>
                <a:latin typeface="+mj-lt"/>
                <a:ea typeface="+mj-ea"/>
                <a:cs typeface="+mj-cs"/>
              </a:rPr>
              <a:t>Let’s practice!</a:t>
            </a:r>
            <a:endParaRPr lang="en-US" sz="6600" kern="0" dirty="0">
              <a:solidFill>
                <a:schemeClr val="accent5">
                  <a:lumMod val="75000"/>
                </a:schemeClr>
              </a:solidFill>
              <a:latin typeface="+mj-lt"/>
              <a:ea typeface="+mj-ea"/>
              <a:cs typeface="+mj-cs"/>
            </a:endParaRPr>
          </a:p>
        </p:txBody>
      </p:sp>
      <p:pic>
        <p:nvPicPr>
          <p:cNvPr id="8" name="Picture 4" descr="C:\Users\mcase\AppData\Local\Microsoft\Windows\Temporary Internet Files\Content.IE5\A1ZF4GEO\MC900233464[1].wmf"/>
          <p:cNvPicPr>
            <a:picLocks noChangeAspect="1" noChangeArrowheads="1"/>
          </p:cNvPicPr>
          <p:nvPr/>
        </p:nvPicPr>
        <p:blipFill>
          <a:blip r:embed="rId3" cstate="print"/>
          <a:srcRect/>
          <a:stretch>
            <a:fillRect/>
          </a:stretch>
        </p:blipFill>
        <p:spPr bwMode="auto">
          <a:xfrm>
            <a:off x="6858000" y="4495800"/>
            <a:ext cx="2059576" cy="1676400"/>
          </a:xfrm>
          <a:prstGeom prst="rect">
            <a:avLst/>
          </a:prstGeom>
          <a:noFill/>
          <a:effectLst>
            <a:outerShdw blurRad="50800" dist="38100" dir="2700000" algn="tl" rotWithShape="0">
              <a:prstClr val="black">
                <a:alpha val="40000"/>
              </a:prstClr>
            </a:outerShdw>
          </a:effectLst>
        </p:spPr>
      </p:pic>
      <p:sp>
        <p:nvSpPr>
          <p:cNvPr id="9" name="TextBox 8"/>
          <p:cNvSpPr txBox="1"/>
          <p:nvPr/>
        </p:nvSpPr>
        <p:spPr>
          <a:xfrm>
            <a:off x="-76200" y="6626423"/>
            <a:ext cx="5943600" cy="307777"/>
          </a:xfrm>
          <a:prstGeom prst="rect">
            <a:avLst/>
          </a:prstGeom>
          <a:noFill/>
        </p:spPr>
        <p:txBody>
          <a:bodyPr wrap="square" rtlCol="0">
            <a:spAutoFit/>
          </a:bodyPr>
          <a:lstStyle/>
          <a:p>
            <a:r>
              <a:rPr lang="en-US" sz="1400" dirty="0" smtClean="0">
                <a:latin typeface="Segoe Script" pitchFamily="34" charset="0"/>
              </a:rPr>
              <a:t>© 2011 The Enlightened Elephant</a:t>
            </a:r>
            <a:endParaRPr lang="en-US" sz="1400" dirty="0">
              <a:latin typeface="Segoe Script"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8"/>
          <p:cNvGrpSpPr/>
          <p:nvPr/>
        </p:nvGrpSpPr>
        <p:grpSpPr>
          <a:xfrm>
            <a:off x="273268" y="1066800"/>
            <a:ext cx="8610600" cy="5562600"/>
            <a:chOff x="273268" y="989610"/>
            <a:chExt cx="8610600" cy="5490358"/>
          </a:xfrm>
          <a:effectLst>
            <a:outerShdw blurRad="50800" dist="38100" dir="2700000" algn="tl" rotWithShape="0">
              <a:prstClr val="black">
                <a:alpha val="40000"/>
              </a:prstClr>
            </a:outerShdw>
          </a:effectLst>
        </p:grpSpPr>
        <p:pic>
          <p:nvPicPr>
            <p:cNvPr id="7" name="Picture 7" descr="C:\Users\mcase\AppData\Local\Microsoft\Windows\Temporary Internet Files\Content.IE5\ZOEMXCVM\MP900439194[2].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273268" y="989610"/>
              <a:ext cx="8610600" cy="5490358"/>
            </a:xfrm>
            <a:prstGeom prst="rect">
              <a:avLst/>
            </a:prstGeom>
            <a:noFill/>
          </p:spPr>
        </p:pic>
        <p:sp>
          <p:nvSpPr>
            <p:cNvPr id="8" name="Rectangle 7"/>
            <p:cNvSpPr/>
            <p:nvPr/>
          </p:nvSpPr>
          <p:spPr>
            <a:xfrm>
              <a:off x="578068" y="1365662"/>
              <a:ext cx="8001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00" name="Rectangle 4"/>
          <p:cNvSpPr>
            <a:spLocks noGrp="1" noChangeArrowheads="1"/>
          </p:cNvSpPr>
          <p:nvPr>
            <p:ph type="body" sz="half" idx="2"/>
          </p:nvPr>
        </p:nvSpPr>
        <p:spPr>
          <a:xfrm>
            <a:off x="2133600" y="2636837"/>
            <a:ext cx="6858000" cy="3611563"/>
          </a:xfrm>
        </p:spPr>
        <p:txBody>
          <a:bodyPr>
            <a:noAutofit/>
          </a:bodyPr>
          <a:lstStyle/>
          <a:p>
            <a:pPr marL="457200" indent="-457200">
              <a:buFontTx/>
              <a:buAutoNum type="arabicPeriod"/>
            </a:pPr>
            <a:r>
              <a:rPr lang="es-MX" sz="3200" dirty="0" smtClean="0">
                <a:solidFill>
                  <a:schemeClr val="accent5">
                    <a:lumMod val="75000"/>
                  </a:schemeClr>
                </a:solidFill>
              </a:rPr>
              <a:t>A mí no me ______ la pizza.</a:t>
            </a:r>
          </a:p>
          <a:p>
            <a:pPr marL="457200" indent="-457200" eaLnBrk="1" hangingPunct="1">
              <a:buFontTx/>
              <a:buAutoNum type="arabicPeriod"/>
            </a:pPr>
            <a:r>
              <a:rPr lang="es-MX" sz="3200" dirty="0" smtClean="0">
                <a:solidFill>
                  <a:schemeClr val="accent5">
                    <a:lumMod val="75000"/>
                  </a:schemeClr>
                </a:solidFill>
              </a:rPr>
              <a:t>A ti te ______ los huevos.</a:t>
            </a:r>
          </a:p>
          <a:p>
            <a:pPr marL="457200" indent="-457200">
              <a:buFontTx/>
              <a:buAutoNum type="arabicPeriod"/>
            </a:pPr>
            <a:r>
              <a:rPr lang="es-MX" sz="3200" dirty="0" smtClean="0">
                <a:solidFill>
                  <a:schemeClr val="accent5">
                    <a:lumMod val="75000"/>
                  </a:schemeClr>
                </a:solidFill>
              </a:rPr>
              <a:t>A </a:t>
            </a:r>
            <a:r>
              <a:rPr lang="es-MX" sz="3200" dirty="0">
                <a:solidFill>
                  <a:schemeClr val="accent5">
                    <a:lumMod val="75000"/>
                  </a:schemeClr>
                </a:solidFill>
              </a:rPr>
              <a:t>él </a:t>
            </a:r>
            <a:r>
              <a:rPr lang="es-MX" sz="3200" dirty="0" smtClean="0">
                <a:solidFill>
                  <a:schemeClr val="accent5">
                    <a:lumMod val="75000"/>
                  </a:schemeClr>
                </a:solidFill>
              </a:rPr>
              <a:t>le ______ las hamburguesas.</a:t>
            </a:r>
          </a:p>
          <a:p>
            <a:pPr marL="457200" indent="-457200" eaLnBrk="1" hangingPunct="1">
              <a:buFontTx/>
              <a:buAutoNum type="arabicPeriod"/>
            </a:pPr>
            <a:r>
              <a:rPr lang="es-MX" sz="3200" dirty="0" smtClean="0">
                <a:solidFill>
                  <a:schemeClr val="accent5">
                    <a:lumMod val="75000"/>
                  </a:schemeClr>
                </a:solidFill>
              </a:rPr>
              <a:t>A nosotros no nos ______el jugo.</a:t>
            </a:r>
          </a:p>
          <a:p>
            <a:pPr marL="457200" indent="-457200" eaLnBrk="1" hangingPunct="1">
              <a:buFontTx/>
              <a:buAutoNum type="arabicPeriod"/>
            </a:pPr>
            <a:r>
              <a:rPr lang="es-MX" sz="3200" dirty="0" smtClean="0">
                <a:solidFill>
                  <a:schemeClr val="accent5">
                    <a:lumMod val="75000"/>
                  </a:schemeClr>
                </a:solidFill>
              </a:rPr>
              <a:t>A vosotros os ______ la fruta.</a:t>
            </a:r>
          </a:p>
          <a:p>
            <a:pPr marL="457200" indent="-457200" eaLnBrk="1" hangingPunct="1">
              <a:buFontTx/>
              <a:buAutoNum type="arabicPeriod"/>
            </a:pPr>
            <a:r>
              <a:rPr lang="es-MX" sz="3200" dirty="0" smtClean="0">
                <a:solidFill>
                  <a:schemeClr val="accent5">
                    <a:lumMod val="75000"/>
                  </a:schemeClr>
                </a:solidFill>
              </a:rPr>
              <a:t>A ellos no les ______ la comida nutritiva.</a:t>
            </a:r>
            <a:endParaRPr lang="en-US" sz="3200" dirty="0" smtClean="0">
              <a:solidFill>
                <a:schemeClr val="accent5">
                  <a:lumMod val="75000"/>
                </a:schemeClr>
              </a:solidFill>
            </a:endParaRPr>
          </a:p>
          <a:p>
            <a:pPr marL="457200" indent="-457200" eaLnBrk="1" hangingPunct="1"/>
            <a:endParaRPr lang="en-US" sz="3200" dirty="0" smtClean="0">
              <a:solidFill>
                <a:schemeClr val="accent5">
                  <a:lumMod val="75000"/>
                </a:schemeClr>
              </a:solidFill>
            </a:endParaRPr>
          </a:p>
        </p:txBody>
      </p:sp>
      <p:sp>
        <p:nvSpPr>
          <p:cNvPr id="11" name="Rectangle 4"/>
          <p:cNvSpPr>
            <a:spLocks noGrp="1" noChangeArrowheads="1"/>
          </p:cNvSpPr>
          <p:nvPr>
            <p:ph type="title"/>
          </p:nvPr>
        </p:nvSpPr>
        <p:spPr>
          <a:xfrm>
            <a:off x="0" y="274638"/>
            <a:ext cx="9525000" cy="1143000"/>
          </a:xfrm>
        </p:spPr>
        <p:txBody>
          <a:bodyPr>
            <a:noAutofit/>
          </a:bodyPr>
          <a:lstStyle/>
          <a:p>
            <a:pPr eaLnBrk="1" hangingPunct="1"/>
            <a:r>
              <a:rPr lang="en-US" sz="4800" dirty="0" smtClean="0">
                <a:solidFill>
                  <a:schemeClr val="bg1"/>
                </a:solidFill>
              </a:rPr>
              <a:t>Gustar with Plural Nouns</a:t>
            </a:r>
            <a:br>
              <a:rPr lang="en-US" sz="4800" dirty="0" smtClean="0">
                <a:solidFill>
                  <a:schemeClr val="bg1"/>
                </a:solidFill>
              </a:rPr>
            </a:br>
            <a:endParaRPr lang="en-US" sz="4800" dirty="0" smtClean="0">
              <a:solidFill>
                <a:schemeClr val="bg1"/>
              </a:solidFill>
            </a:endParaRPr>
          </a:p>
        </p:txBody>
      </p:sp>
      <p:pic>
        <p:nvPicPr>
          <p:cNvPr id="10" name="Picture 4" descr="C:\Users\mcase\AppData\Local\Microsoft\Windows\Temporary Internet Files\Content.IE5\A1ZF4GEO\MC900233464[1].wmf"/>
          <p:cNvPicPr>
            <a:picLocks noChangeAspect="1" noChangeArrowheads="1"/>
          </p:cNvPicPr>
          <p:nvPr/>
        </p:nvPicPr>
        <p:blipFill>
          <a:blip r:embed="rId3" cstate="print"/>
          <a:srcRect/>
          <a:stretch>
            <a:fillRect/>
          </a:stretch>
        </p:blipFill>
        <p:spPr bwMode="auto">
          <a:xfrm>
            <a:off x="7696200" y="148856"/>
            <a:ext cx="1221376" cy="994144"/>
          </a:xfrm>
          <a:prstGeom prst="rect">
            <a:avLst/>
          </a:prstGeom>
          <a:noFill/>
          <a:effectLst>
            <a:outerShdw blurRad="50800" dist="38100" dir="2700000" algn="tl" rotWithShape="0">
              <a:prstClr val="black">
                <a:alpha val="40000"/>
              </a:prstClr>
            </a:outerShdw>
          </a:effectLst>
        </p:spPr>
      </p:pic>
      <p:sp>
        <p:nvSpPr>
          <p:cNvPr id="14" name="TextBox 13"/>
          <p:cNvSpPr txBox="1"/>
          <p:nvPr/>
        </p:nvSpPr>
        <p:spPr>
          <a:xfrm>
            <a:off x="762000" y="1447800"/>
            <a:ext cx="7620000" cy="1200329"/>
          </a:xfrm>
          <a:prstGeom prst="rect">
            <a:avLst/>
          </a:prstGeom>
          <a:noFill/>
        </p:spPr>
        <p:txBody>
          <a:bodyPr wrap="square" rtlCol="0">
            <a:spAutoFit/>
          </a:bodyPr>
          <a:lstStyle/>
          <a:p>
            <a:pPr algn="ctr"/>
            <a:r>
              <a:rPr lang="en-US" sz="3600" dirty="0" smtClean="0"/>
              <a:t>Choose the correct form of gustar.</a:t>
            </a:r>
          </a:p>
          <a:p>
            <a:pPr algn="ctr"/>
            <a:r>
              <a:rPr lang="en-US" sz="3600" dirty="0" smtClean="0"/>
              <a:t>(gusta, gustan)</a:t>
            </a:r>
            <a:endParaRPr lang="en-US" sz="3600" dirty="0"/>
          </a:p>
        </p:txBody>
      </p:sp>
      <p:sp>
        <p:nvSpPr>
          <p:cNvPr id="9" name="TextBox 8"/>
          <p:cNvSpPr txBox="1"/>
          <p:nvPr/>
        </p:nvSpPr>
        <p:spPr>
          <a:xfrm>
            <a:off x="4800600" y="2057400"/>
            <a:ext cx="1371600" cy="1077218"/>
          </a:xfrm>
          <a:prstGeom prst="rect">
            <a:avLst/>
          </a:prstGeom>
          <a:noFill/>
        </p:spPr>
        <p:txBody>
          <a:bodyPr wrap="square" rtlCol="0">
            <a:spAutoFit/>
          </a:bodyPr>
          <a:lstStyle/>
          <a:p>
            <a:pPr algn="ctr"/>
            <a:r>
              <a:rPr lang="es-CL" sz="3200" dirty="0" smtClean="0"/>
              <a:t>    gusta</a:t>
            </a:r>
            <a:endParaRPr lang="es-CL" sz="3200" dirty="0"/>
          </a:p>
        </p:txBody>
      </p:sp>
      <p:sp>
        <p:nvSpPr>
          <p:cNvPr id="12" name="TextBox 11"/>
          <p:cNvSpPr txBox="1"/>
          <p:nvPr/>
        </p:nvSpPr>
        <p:spPr>
          <a:xfrm>
            <a:off x="3810000" y="3200400"/>
            <a:ext cx="1371600" cy="584775"/>
          </a:xfrm>
          <a:prstGeom prst="rect">
            <a:avLst/>
          </a:prstGeom>
          <a:noFill/>
        </p:spPr>
        <p:txBody>
          <a:bodyPr wrap="square" rtlCol="0">
            <a:spAutoFit/>
          </a:bodyPr>
          <a:lstStyle/>
          <a:p>
            <a:pPr algn="ctr"/>
            <a:r>
              <a:rPr lang="es-CL" sz="3200" dirty="0" smtClean="0"/>
              <a:t>gustan</a:t>
            </a:r>
            <a:endParaRPr lang="es-CL" sz="3200" dirty="0"/>
          </a:p>
        </p:txBody>
      </p:sp>
      <p:sp>
        <p:nvSpPr>
          <p:cNvPr id="13" name="TextBox 12"/>
          <p:cNvSpPr txBox="1"/>
          <p:nvPr/>
        </p:nvSpPr>
        <p:spPr>
          <a:xfrm>
            <a:off x="3352800" y="3834825"/>
            <a:ext cx="1752600" cy="584775"/>
          </a:xfrm>
          <a:prstGeom prst="rect">
            <a:avLst/>
          </a:prstGeom>
          <a:noFill/>
        </p:spPr>
        <p:txBody>
          <a:bodyPr wrap="square" rtlCol="0">
            <a:spAutoFit/>
          </a:bodyPr>
          <a:lstStyle/>
          <a:p>
            <a:pPr algn="ctr"/>
            <a:r>
              <a:rPr lang="es-CL" sz="3200" dirty="0" smtClean="0"/>
              <a:t>gustan</a:t>
            </a:r>
            <a:endParaRPr lang="es-CL" sz="3200" dirty="0"/>
          </a:p>
        </p:txBody>
      </p:sp>
      <p:sp>
        <p:nvSpPr>
          <p:cNvPr id="15" name="TextBox 14"/>
          <p:cNvSpPr txBox="1"/>
          <p:nvPr/>
        </p:nvSpPr>
        <p:spPr>
          <a:xfrm>
            <a:off x="4648200" y="4417129"/>
            <a:ext cx="1371600" cy="584775"/>
          </a:xfrm>
          <a:prstGeom prst="rect">
            <a:avLst/>
          </a:prstGeom>
          <a:noFill/>
        </p:spPr>
        <p:txBody>
          <a:bodyPr wrap="square" rtlCol="0">
            <a:spAutoFit/>
          </a:bodyPr>
          <a:lstStyle/>
          <a:p>
            <a:pPr algn="ctr"/>
            <a:r>
              <a:rPr lang="es-CL" sz="3200" dirty="0" smtClean="0"/>
              <a:t>gusta</a:t>
            </a:r>
            <a:endParaRPr lang="es-CL" sz="3200" dirty="0"/>
          </a:p>
        </p:txBody>
      </p:sp>
      <p:sp>
        <p:nvSpPr>
          <p:cNvPr id="16" name="TextBox 15"/>
          <p:cNvSpPr txBox="1"/>
          <p:nvPr/>
        </p:nvSpPr>
        <p:spPr>
          <a:xfrm>
            <a:off x="4191000" y="4980296"/>
            <a:ext cx="1371600" cy="584775"/>
          </a:xfrm>
          <a:prstGeom prst="rect">
            <a:avLst/>
          </a:prstGeom>
          <a:noFill/>
        </p:spPr>
        <p:txBody>
          <a:bodyPr wrap="square" rtlCol="0">
            <a:spAutoFit/>
          </a:bodyPr>
          <a:lstStyle/>
          <a:p>
            <a:pPr algn="ctr"/>
            <a:r>
              <a:rPr lang="es-CL" sz="3200" dirty="0" smtClean="0"/>
              <a:t>gusta</a:t>
            </a:r>
            <a:endParaRPr lang="es-CL" sz="3200" dirty="0"/>
          </a:p>
        </p:txBody>
      </p:sp>
      <p:sp>
        <p:nvSpPr>
          <p:cNvPr id="17" name="TextBox 16"/>
          <p:cNvSpPr txBox="1"/>
          <p:nvPr/>
        </p:nvSpPr>
        <p:spPr>
          <a:xfrm>
            <a:off x="4114800" y="5587425"/>
            <a:ext cx="1371600" cy="584775"/>
          </a:xfrm>
          <a:prstGeom prst="rect">
            <a:avLst/>
          </a:prstGeom>
          <a:noFill/>
        </p:spPr>
        <p:txBody>
          <a:bodyPr wrap="square" rtlCol="0">
            <a:spAutoFit/>
          </a:bodyPr>
          <a:lstStyle/>
          <a:p>
            <a:pPr algn="ctr"/>
            <a:r>
              <a:rPr lang="es-CL" sz="3200" dirty="0" smtClean="0"/>
              <a:t>gusta</a:t>
            </a:r>
            <a:endParaRPr lang="es-CL" sz="3200" dirty="0"/>
          </a:p>
        </p:txBody>
      </p:sp>
      <p:sp>
        <p:nvSpPr>
          <p:cNvPr id="18" name="TextBox 17"/>
          <p:cNvSpPr txBox="1"/>
          <p:nvPr/>
        </p:nvSpPr>
        <p:spPr>
          <a:xfrm>
            <a:off x="-76200" y="6626423"/>
            <a:ext cx="5943600" cy="307777"/>
          </a:xfrm>
          <a:prstGeom prst="rect">
            <a:avLst/>
          </a:prstGeom>
          <a:noFill/>
        </p:spPr>
        <p:txBody>
          <a:bodyPr wrap="square" rtlCol="0">
            <a:spAutoFit/>
          </a:bodyPr>
          <a:lstStyle/>
          <a:p>
            <a:r>
              <a:rPr lang="en-US" sz="1400" dirty="0" smtClean="0">
                <a:latin typeface="Segoe Script" pitchFamily="34" charset="0"/>
              </a:rPr>
              <a:t>© 2011 The Enlightened Elephant</a:t>
            </a:r>
            <a:endParaRPr lang="en-US" sz="1400" dirty="0">
              <a:latin typeface="Segoe Script"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900" decel="100000" fill="hold"/>
                                        <p:tgtEl>
                                          <p:spTgt spid="1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54" presetClass="entr" presetSubtype="0" accel="100000"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strVal val="#ppt_w*0.05"/>
                                          </p:val>
                                        </p:tav>
                                        <p:tav tm="100000">
                                          <p:val>
                                            <p:strVal val="#ppt_w"/>
                                          </p:val>
                                        </p:tav>
                                      </p:tavLst>
                                    </p:anim>
                                    <p:anim calcmode="lin" valueType="num">
                                      <p:cBhvr>
                                        <p:cTn id="15" dur="500" fill="hold"/>
                                        <p:tgtEl>
                                          <p:spTgt spid="14"/>
                                        </p:tgtEl>
                                        <p:attrNameLst>
                                          <p:attrName>ppt_h</p:attrName>
                                        </p:attrNameLst>
                                      </p:cBhvr>
                                      <p:tavLst>
                                        <p:tav tm="0">
                                          <p:val>
                                            <p:strVal val="#ppt_h"/>
                                          </p:val>
                                        </p:tav>
                                        <p:tav tm="100000">
                                          <p:val>
                                            <p:strVal val="#ppt_h"/>
                                          </p:val>
                                        </p:tav>
                                      </p:tavLst>
                                    </p:anim>
                                    <p:anim calcmode="lin" valueType="num">
                                      <p:cBhvr>
                                        <p:cTn id="16" dur="500" fill="hold"/>
                                        <p:tgtEl>
                                          <p:spTgt spid="14"/>
                                        </p:tgtEl>
                                        <p:attrNameLst>
                                          <p:attrName>ppt_x</p:attrName>
                                        </p:attrNameLst>
                                      </p:cBhvr>
                                      <p:tavLst>
                                        <p:tav tm="0">
                                          <p:val>
                                            <p:strVal val="#ppt_x-.2"/>
                                          </p:val>
                                        </p:tav>
                                        <p:tav tm="100000">
                                          <p:val>
                                            <p:strVal val="#ppt_x"/>
                                          </p:val>
                                        </p:tav>
                                      </p:tavLst>
                                    </p:anim>
                                    <p:anim calcmode="lin" valueType="num">
                                      <p:cBhvr>
                                        <p:cTn id="17" dur="500" fill="hold"/>
                                        <p:tgtEl>
                                          <p:spTgt spid="14"/>
                                        </p:tgtEl>
                                        <p:attrNameLst>
                                          <p:attrName>ppt_y</p:attrName>
                                        </p:attrNameLst>
                                      </p:cBhvr>
                                      <p:tavLst>
                                        <p:tav tm="0">
                                          <p:val>
                                            <p:strVal val="#ppt_y"/>
                                          </p:val>
                                        </p:tav>
                                        <p:tav tm="100000">
                                          <p:val>
                                            <p:strVal val="#ppt_y"/>
                                          </p:val>
                                        </p:tav>
                                      </p:tavLst>
                                    </p:anim>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4100">
                                            <p:txEl>
                                              <p:pRg st="0" end="0"/>
                                            </p:txEl>
                                          </p:spTgt>
                                        </p:tgtEl>
                                        <p:attrNameLst>
                                          <p:attrName>style.visibility</p:attrName>
                                        </p:attrNameLst>
                                      </p:cBhvr>
                                      <p:to>
                                        <p:strVal val="visible"/>
                                      </p:to>
                                    </p:set>
                                    <p:animEffect transition="in" filter="strips(downLeft)">
                                      <p:cBhvr>
                                        <p:cTn id="23" dur="500"/>
                                        <p:tgtEl>
                                          <p:spTgt spid="410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edg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nodeType="clickEffect">
                                  <p:stCondLst>
                                    <p:cond delay="0"/>
                                  </p:stCondLst>
                                  <p:childTnLst>
                                    <p:set>
                                      <p:cBhvr>
                                        <p:cTn id="32" dur="1" fill="hold">
                                          <p:stCondLst>
                                            <p:cond delay="0"/>
                                          </p:stCondLst>
                                        </p:cTn>
                                        <p:tgtEl>
                                          <p:spTgt spid="4100">
                                            <p:txEl>
                                              <p:pRg st="1" end="1"/>
                                            </p:txEl>
                                          </p:spTgt>
                                        </p:tgtEl>
                                        <p:attrNameLst>
                                          <p:attrName>style.visibility</p:attrName>
                                        </p:attrNameLst>
                                      </p:cBhvr>
                                      <p:to>
                                        <p:strVal val="visible"/>
                                      </p:to>
                                    </p:set>
                                    <p:animEffect transition="in" filter="strips(downLeft)">
                                      <p:cBhvr>
                                        <p:cTn id="33" dur="500"/>
                                        <p:tgtEl>
                                          <p:spTgt spid="4100">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0"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edge">
                                      <p:cBhvr>
                                        <p:cTn id="38" dur="10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nodeType="clickEffect">
                                  <p:stCondLst>
                                    <p:cond delay="0"/>
                                  </p:stCondLst>
                                  <p:childTnLst>
                                    <p:set>
                                      <p:cBhvr>
                                        <p:cTn id="42" dur="1" fill="hold">
                                          <p:stCondLst>
                                            <p:cond delay="0"/>
                                          </p:stCondLst>
                                        </p:cTn>
                                        <p:tgtEl>
                                          <p:spTgt spid="4100">
                                            <p:txEl>
                                              <p:pRg st="2" end="2"/>
                                            </p:txEl>
                                          </p:spTgt>
                                        </p:tgtEl>
                                        <p:attrNameLst>
                                          <p:attrName>style.visibility</p:attrName>
                                        </p:attrNameLst>
                                      </p:cBhvr>
                                      <p:to>
                                        <p:strVal val="visible"/>
                                      </p:to>
                                    </p:set>
                                    <p:animEffect transition="in" filter="strips(downLeft)">
                                      <p:cBhvr>
                                        <p:cTn id="43" dur="500"/>
                                        <p:tgtEl>
                                          <p:spTgt spid="4100">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edge">
                                      <p:cBhvr>
                                        <p:cTn id="48" dur="10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nodeType="clickEffect">
                                  <p:stCondLst>
                                    <p:cond delay="0"/>
                                  </p:stCondLst>
                                  <p:childTnLst>
                                    <p:set>
                                      <p:cBhvr>
                                        <p:cTn id="52" dur="1" fill="hold">
                                          <p:stCondLst>
                                            <p:cond delay="0"/>
                                          </p:stCondLst>
                                        </p:cTn>
                                        <p:tgtEl>
                                          <p:spTgt spid="4100">
                                            <p:txEl>
                                              <p:pRg st="3" end="3"/>
                                            </p:txEl>
                                          </p:spTgt>
                                        </p:tgtEl>
                                        <p:attrNameLst>
                                          <p:attrName>style.visibility</p:attrName>
                                        </p:attrNameLst>
                                      </p:cBhvr>
                                      <p:to>
                                        <p:strVal val="visible"/>
                                      </p:to>
                                    </p:set>
                                    <p:animEffect transition="in" filter="strips(downLeft)">
                                      <p:cBhvr>
                                        <p:cTn id="53" dur="500"/>
                                        <p:tgtEl>
                                          <p:spTgt spid="4100">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edge">
                                      <p:cBhvr>
                                        <p:cTn id="58" dur="10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nodeType="clickEffect">
                                  <p:stCondLst>
                                    <p:cond delay="0"/>
                                  </p:stCondLst>
                                  <p:childTnLst>
                                    <p:set>
                                      <p:cBhvr>
                                        <p:cTn id="62" dur="1" fill="hold">
                                          <p:stCondLst>
                                            <p:cond delay="0"/>
                                          </p:stCondLst>
                                        </p:cTn>
                                        <p:tgtEl>
                                          <p:spTgt spid="4100">
                                            <p:txEl>
                                              <p:pRg st="4" end="4"/>
                                            </p:txEl>
                                          </p:spTgt>
                                        </p:tgtEl>
                                        <p:attrNameLst>
                                          <p:attrName>style.visibility</p:attrName>
                                        </p:attrNameLst>
                                      </p:cBhvr>
                                      <p:to>
                                        <p:strVal val="visible"/>
                                      </p:to>
                                    </p:set>
                                    <p:animEffect transition="in" filter="strips(downLeft)">
                                      <p:cBhvr>
                                        <p:cTn id="63" dur="500"/>
                                        <p:tgtEl>
                                          <p:spTgt spid="4100">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0" presetClass="entr" presetSubtype="0"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edge">
                                      <p:cBhvr>
                                        <p:cTn id="68" dur="10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12" fill="hold" nodeType="clickEffect">
                                  <p:stCondLst>
                                    <p:cond delay="0"/>
                                  </p:stCondLst>
                                  <p:childTnLst>
                                    <p:set>
                                      <p:cBhvr>
                                        <p:cTn id="72" dur="1" fill="hold">
                                          <p:stCondLst>
                                            <p:cond delay="0"/>
                                          </p:stCondLst>
                                        </p:cTn>
                                        <p:tgtEl>
                                          <p:spTgt spid="4100">
                                            <p:txEl>
                                              <p:pRg st="5" end="5"/>
                                            </p:txEl>
                                          </p:spTgt>
                                        </p:tgtEl>
                                        <p:attrNameLst>
                                          <p:attrName>style.visibility</p:attrName>
                                        </p:attrNameLst>
                                      </p:cBhvr>
                                      <p:to>
                                        <p:strVal val="visible"/>
                                      </p:to>
                                    </p:set>
                                    <p:animEffect transition="in" filter="strips(downLeft)">
                                      <p:cBhvr>
                                        <p:cTn id="73" dur="500"/>
                                        <p:tgtEl>
                                          <p:spTgt spid="4100">
                                            <p:txEl>
                                              <p:pRg st="5" end="5"/>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0" presetClass="entr" presetSubtype="0" fill="hold" grpId="0" nodeType="click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wedge">
                                      <p:cBhvr>
                                        <p:cTn id="78"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9" grpId="0"/>
      <p:bldP spid="12" grpId="0"/>
      <p:bldP spid="13" grpId="0"/>
      <p:bldP spid="15" grpId="0"/>
      <p:bldP spid="16" grpId="0"/>
      <p:bldP spid="17"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8"/>
          <p:cNvGrpSpPr/>
          <p:nvPr/>
        </p:nvGrpSpPr>
        <p:grpSpPr>
          <a:xfrm>
            <a:off x="273268" y="1066800"/>
            <a:ext cx="8610600" cy="5562600"/>
            <a:chOff x="273268" y="989610"/>
            <a:chExt cx="8610600" cy="5490358"/>
          </a:xfrm>
          <a:effectLst>
            <a:outerShdw blurRad="50800" dist="38100" dir="2700000" algn="tl" rotWithShape="0">
              <a:prstClr val="black">
                <a:alpha val="40000"/>
              </a:prstClr>
            </a:outerShdw>
          </a:effectLst>
        </p:grpSpPr>
        <p:pic>
          <p:nvPicPr>
            <p:cNvPr id="7" name="Picture 7" descr="C:\Users\mcase\AppData\Local\Microsoft\Windows\Temporary Internet Files\Content.IE5\ZOEMXCVM\MP900439194[2].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273268" y="989610"/>
              <a:ext cx="8610600" cy="5490358"/>
            </a:xfrm>
            <a:prstGeom prst="rect">
              <a:avLst/>
            </a:prstGeom>
            <a:noFill/>
          </p:spPr>
        </p:pic>
        <p:sp>
          <p:nvSpPr>
            <p:cNvPr id="8" name="Rectangle 7"/>
            <p:cNvSpPr/>
            <p:nvPr/>
          </p:nvSpPr>
          <p:spPr>
            <a:xfrm>
              <a:off x="578068" y="1365662"/>
              <a:ext cx="8001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00" name="Rectangle 4"/>
          <p:cNvSpPr>
            <a:spLocks noGrp="1" noChangeArrowheads="1"/>
          </p:cNvSpPr>
          <p:nvPr>
            <p:ph type="body" sz="half" idx="2"/>
          </p:nvPr>
        </p:nvSpPr>
        <p:spPr>
          <a:xfrm>
            <a:off x="2133600" y="2636837"/>
            <a:ext cx="6858000" cy="3611563"/>
          </a:xfrm>
        </p:spPr>
        <p:txBody>
          <a:bodyPr>
            <a:noAutofit/>
          </a:bodyPr>
          <a:lstStyle/>
          <a:p>
            <a:pPr marL="457200" indent="-457200">
              <a:buFontTx/>
              <a:buAutoNum type="arabicPeriod"/>
            </a:pPr>
            <a:r>
              <a:rPr lang="es-MX" sz="3200" dirty="0" smtClean="0">
                <a:solidFill>
                  <a:schemeClr val="accent5">
                    <a:lumMod val="75000"/>
                  </a:schemeClr>
                </a:solidFill>
              </a:rPr>
              <a:t>A mí no me ______ los refrescos.</a:t>
            </a:r>
          </a:p>
          <a:p>
            <a:pPr marL="457200" indent="-457200" eaLnBrk="1" hangingPunct="1">
              <a:buFontTx/>
              <a:buAutoNum type="arabicPeriod"/>
            </a:pPr>
            <a:r>
              <a:rPr lang="es-MX" sz="3200" dirty="0" smtClean="0">
                <a:solidFill>
                  <a:schemeClr val="accent5">
                    <a:lumMod val="75000"/>
                  </a:schemeClr>
                </a:solidFill>
              </a:rPr>
              <a:t>A usted le ______ el libro.</a:t>
            </a:r>
          </a:p>
          <a:p>
            <a:pPr marL="457200" indent="-457200">
              <a:buFontTx/>
              <a:buAutoNum type="arabicPeriod"/>
            </a:pPr>
            <a:r>
              <a:rPr lang="es-MX" sz="3200" dirty="0" smtClean="0">
                <a:solidFill>
                  <a:schemeClr val="accent5">
                    <a:lumMod val="75000"/>
                  </a:schemeClr>
                </a:solidFill>
              </a:rPr>
              <a:t>A </a:t>
            </a:r>
            <a:r>
              <a:rPr lang="es-MX" sz="3200" dirty="0">
                <a:solidFill>
                  <a:schemeClr val="accent5">
                    <a:lumMod val="75000"/>
                  </a:schemeClr>
                </a:solidFill>
              </a:rPr>
              <a:t>él </a:t>
            </a:r>
            <a:r>
              <a:rPr lang="es-MX" sz="3200" dirty="0" smtClean="0">
                <a:solidFill>
                  <a:schemeClr val="accent5">
                    <a:lumMod val="75000"/>
                  </a:schemeClr>
                </a:solidFill>
              </a:rPr>
              <a:t>le ______ las galletas.</a:t>
            </a:r>
          </a:p>
          <a:p>
            <a:pPr marL="457200" indent="-457200" eaLnBrk="1" hangingPunct="1">
              <a:buFontTx/>
              <a:buAutoNum type="arabicPeriod"/>
            </a:pPr>
            <a:r>
              <a:rPr lang="es-MX" sz="3200" dirty="0" smtClean="0">
                <a:solidFill>
                  <a:schemeClr val="accent5">
                    <a:lumMod val="75000"/>
                  </a:schemeClr>
                </a:solidFill>
              </a:rPr>
              <a:t>A nosotros no nos ______la escuela.</a:t>
            </a:r>
          </a:p>
          <a:p>
            <a:pPr marL="457200" indent="-457200" eaLnBrk="1" hangingPunct="1">
              <a:buFontTx/>
              <a:buAutoNum type="arabicPeriod"/>
            </a:pPr>
            <a:r>
              <a:rPr lang="es-MX" sz="3200" dirty="0" smtClean="0">
                <a:solidFill>
                  <a:schemeClr val="accent5">
                    <a:lumMod val="75000"/>
                  </a:schemeClr>
                </a:solidFill>
              </a:rPr>
              <a:t>A ellas les ______ el agua.</a:t>
            </a:r>
          </a:p>
          <a:p>
            <a:pPr marL="457200" indent="-457200" eaLnBrk="1" hangingPunct="1">
              <a:buFontTx/>
              <a:buAutoNum type="arabicPeriod"/>
            </a:pPr>
            <a:r>
              <a:rPr lang="es-MX" sz="3200" dirty="0" smtClean="0">
                <a:solidFill>
                  <a:schemeClr val="accent5">
                    <a:lumMod val="75000"/>
                  </a:schemeClr>
                </a:solidFill>
              </a:rPr>
              <a:t>A ustedes no les ______    la leche.</a:t>
            </a:r>
            <a:endParaRPr lang="en-US" sz="3200" dirty="0" smtClean="0">
              <a:solidFill>
                <a:schemeClr val="accent5">
                  <a:lumMod val="75000"/>
                </a:schemeClr>
              </a:solidFill>
            </a:endParaRPr>
          </a:p>
          <a:p>
            <a:pPr marL="457200" indent="-457200" eaLnBrk="1" hangingPunct="1"/>
            <a:endParaRPr lang="en-US" sz="3200" dirty="0" smtClean="0">
              <a:solidFill>
                <a:schemeClr val="accent5">
                  <a:lumMod val="75000"/>
                </a:schemeClr>
              </a:solidFill>
            </a:endParaRPr>
          </a:p>
        </p:txBody>
      </p:sp>
      <p:sp>
        <p:nvSpPr>
          <p:cNvPr id="11" name="Rectangle 4"/>
          <p:cNvSpPr>
            <a:spLocks noGrp="1" noChangeArrowheads="1"/>
          </p:cNvSpPr>
          <p:nvPr>
            <p:ph type="title"/>
          </p:nvPr>
        </p:nvSpPr>
        <p:spPr>
          <a:xfrm>
            <a:off x="0" y="274638"/>
            <a:ext cx="9525000" cy="1143000"/>
          </a:xfrm>
        </p:spPr>
        <p:txBody>
          <a:bodyPr>
            <a:noAutofit/>
          </a:bodyPr>
          <a:lstStyle/>
          <a:p>
            <a:pPr eaLnBrk="1" hangingPunct="1"/>
            <a:r>
              <a:rPr lang="en-US" sz="4800" dirty="0" smtClean="0">
                <a:solidFill>
                  <a:schemeClr val="bg1"/>
                </a:solidFill>
              </a:rPr>
              <a:t>Gustar with Plural Nouns</a:t>
            </a:r>
            <a:br>
              <a:rPr lang="en-US" sz="4800" dirty="0" smtClean="0">
                <a:solidFill>
                  <a:schemeClr val="bg1"/>
                </a:solidFill>
              </a:rPr>
            </a:br>
            <a:endParaRPr lang="en-US" sz="4800" dirty="0" smtClean="0">
              <a:solidFill>
                <a:schemeClr val="bg1"/>
              </a:solidFill>
            </a:endParaRPr>
          </a:p>
        </p:txBody>
      </p:sp>
      <p:pic>
        <p:nvPicPr>
          <p:cNvPr id="10" name="Picture 4" descr="C:\Users\mcase\AppData\Local\Microsoft\Windows\Temporary Internet Files\Content.IE5\A1ZF4GEO\MC900233464[1].wmf"/>
          <p:cNvPicPr>
            <a:picLocks noChangeAspect="1" noChangeArrowheads="1"/>
          </p:cNvPicPr>
          <p:nvPr/>
        </p:nvPicPr>
        <p:blipFill>
          <a:blip r:embed="rId3" cstate="print"/>
          <a:srcRect/>
          <a:stretch>
            <a:fillRect/>
          </a:stretch>
        </p:blipFill>
        <p:spPr bwMode="auto">
          <a:xfrm>
            <a:off x="7696200" y="148856"/>
            <a:ext cx="1221376" cy="994144"/>
          </a:xfrm>
          <a:prstGeom prst="rect">
            <a:avLst/>
          </a:prstGeom>
          <a:noFill/>
          <a:effectLst>
            <a:outerShdw blurRad="50800" dist="38100" dir="2700000" algn="tl" rotWithShape="0">
              <a:prstClr val="black">
                <a:alpha val="40000"/>
              </a:prstClr>
            </a:outerShdw>
          </a:effectLst>
        </p:spPr>
      </p:pic>
      <p:sp>
        <p:nvSpPr>
          <p:cNvPr id="14" name="TextBox 13"/>
          <p:cNvSpPr txBox="1"/>
          <p:nvPr/>
        </p:nvSpPr>
        <p:spPr>
          <a:xfrm>
            <a:off x="762000" y="1447800"/>
            <a:ext cx="7620000" cy="1200329"/>
          </a:xfrm>
          <a:prstGeom prst="rect">
            <a:avLst/>
          </a:prstGeom>
          <a:noFill/>
        </p:spPr>
        <p:txBody>
          <a:bodyPr wrap="square" rtlCol="0">
            <a:spAutoFit/>
          </a:bodyPr>
          <a:lstStyle/>
          <a:p>
            <a:pPr algn="ctr"/>
            <a:r>
              <a:rPr lang="en-US" sz="3600" dirty="0" smtClean="0"/>
              <a:t>Choose the correct form of gustar.</a:t>
            </a:r>
          </a:p>
          <a:p>
            <a:pPr algn="ctr"/>
            <a:r>
              <a:rPr lang="en-US" sz="3600" dirty="0" smtClean="0"/>
              <a:t>(gusta, gustan)</a:t>
            </a:r>
            <a:endParaRPr lang="en-US" sz="3600" dirty="0"/>
          </a:p>
        </p:txBody>
      </p:sp>
      <p:sp>
        <p:nvSpPr>
          <p:cNvPr id="9" name="TextBox 8"/>
          <p:cNvSpPr txBox="1"/>
          <p:nvPr/>
        </p:nvSpPr>
        <p:spPr>
          <a:xfrm>
            <a:off x="3962400" y="2667000"/>
            <a:ext cx="1371600" cy="584775"/>
          </a:xfrm>
          <a:prstGeom prst="rect">
            <a:avLst/>
          </a:prstGeom>
          <a:noFill/>
        </p:spPr>
        <p:txBody>
          <a:bodyPr wrap="square" rtlCol="0">
            <a:spAutoFit/>
          </a:bodyPr>
          <a:lstStyle/>
          <a:p>
            <a:pPr algn="ctr"/>
            <a:r>
              <a:rPr lang="es-CL" sz="3200" dirty="0" smtClean="0"/>
              <a:t>gustan</a:t>
            </a:r>
            <a:endParaRPr lang="es-CL" sz="3200" dirty="0"/>
          </a:p>
        </p:txBody>
      </p:sp>
      <p:sp>
        <p:nvSpPr>
          <p:cNvPr id="12" name="TextBox 11"/>
          <p:cNvSpPr txBox="1"/>
          <p:nvPr/>
        </p:nvSpPr>
        <p:spPr>
          <a:xfrm>
            <a:off x="3810000" y="3225225"/>
            <a:ext cx="1371600" cy="584775"/>
          </a:xfrm>
          <a:prstGeom prst="rect">
            <a:avLst/>
          </a:prstGeom>
          <a:noFill/>
        </p:spPr>
        <p:txBody>
          <a:bodyPr wrap="square" rtlCol="0">
            <a:spAutoFit/>
          </a:bodyPr>
          <a:lstStyle/>
          <a:p>
            <a:pPr algn="ctr"/>
            <a:r>
              <a:rPr lang="es-CL" sz="3200" dirty="0" smtClean="0"/>
              <a:t>gusta</a:t>
            </a:r>
            <a:endParaRPr lang="es-CL" sz="3200" dirty="0"/>
          </a:p>
        </p:txBody>
      </p:sp>
      <p:sp>
        <p:nvSpPr>
          <p:cNvPr id="13" name="TextBox 12"/>
          <p:cNvSpPr txBox="1"/>
          <p:nvPr/>
        </p:nvSpPr>
        <p:spPr>
          <a:xfrm>
            <a:off x="3352800" y="3834825"/>
            <a:ext cx="1371600" cy="584775"/>
          </a:xfrm>
          <a:prstGeom prst="rect">
            <a:avLst/>
          </a:prstGeom>
          <a:noFill/>
        </p:spPr>
        <p:txBody>
          <a:bodyPr wrap="square" rtlCol="0">
            <a:spAutoFit/>
          </a:bodyPr>
          <a:lstStyle/>
          <a:p>
            <a:pPr algn="ctr"/>
            <a:r>
              <a:rPr lang="es-CL" sz="3200" dirty="0" smtClean="0"/>
              <a:t>gustan</a:t>
            </a:r>
            <a:endParaRPr lang="es-CL" sz="3200" dirty="0"/>
          </a:p>
        </p:txBody>
      </p:sp>
      <p:sp>
        <p:nvSpPr>
          <p:cNvPr id="15" name="TextBox 14"/>
          <p:cNvSpPr txBox="1"/>
          <p:nvPr/>
        </p:nvSpPr>
        <p:spPr>
          <a:xfrm>
            <a:off x="4648200" y="4417129"/>
            <a:ext cx="1371600" cy="584775"/>
          </a:xfrm>
          <a:prstGeom prst="rect">
            <a:avLst/>
          </a:prstGeom>
          <a:noFill/>
        </p:spPr>
        <p:txBody>
          <a:bodyPr wrap="square" rtlCol="0">
            <a:spAutoFit/>
          </a:bodyPr>
          <a:lstStyle/>
          <a:p>
            <a:pPr algn="ctr"/>
            <a:r>
              <a:rPr lang="es-CL" sz="3200" dirty="0" smtClean="0"/>
              <a:t>gusta</a:t>
            </a:r>
            <a:endParaRPr lang="es-CL" sz="3200" dirty="0"/>
          </a:p>
        </p:txBody>
      </p:sp>
      <p:sp>
        <p:nvSpPr>
          <p:cNvPr id="16" name="TextBox 15"/>
          <p:cNvSpPr txBox="1"/>
          <p:nvPr/>
        </p:nvSpPr>
        <p:spPr>
          <a:xfrm>
            <a:off x="3810000" y="4980296"/>
            <a:ext cx="1371600" cy="584775"/>
          </a:xfrm>
          <a:prstGeom prst="rect">
            <a:avLst/>
          </a:prstGeom>
          <a:noFill/>
        </p:spPr>
        <p:txBody>
          <a:bodyPr wrap="square" rtlCol="0">
            <a:spAutoFit/>
          </a:bodyPr>
          <a:lstStyle/>
          <a:p>
            <a:pPr algn="ctr"/>
            <a:r>
              <a:rPr lang="es-CL" sz="3200" dirty="0" smtClean="0"/>
              <a:t>gusta</a:t>
            </a:r>
            <a:endParaRPr lang="es-CL" sz="3200" dirty="0"/>
          </a:p>
        </p:txBody>
      </p:sp>
      <p:sp>
        <p:nvSpPr>
          <p:cNvPr id="17" name="TextBox 16"/>
          <p:cNvSpPr txBox="1"/>
          <p:nvPr/>
        </p:nvSpPr>
        <p:spPr>
          <a:xfrm>
            <a:off x="4495800" y="5587425"/>
            <a:ext cx="1371600" cy="584775"/>
          </a:xfrm>
          <a:prstGeom prst="rect">
            <a:avLst/>
          </a:prstGeom>
          <a:noFill/>
        </p:spPr>
        <p:txBody>
          <a:bodyPr wrap="square" rtlCol="0">
            <a:spAutoFit/>
          </a:bodyPr>
          <a:lstStyle/>
          <a:p>
            <a:pPr algn="ctr"/>
            <a:r>
              <a:rPr lang="es-CL" sz="3200" dirty="0" smtClean="0"/>
              <a:t>gusta</a:t>
            </a:r>
            <a:endParaRPr lang="es-CL" sz="3200" dirty="0"/>
          </a:p>
        </p:txBody>
      </p:sp>
      <p:sp>
        <p:nvSpPr>
          <p:cNvPr id="18" name="TextBox 17"/>
          <p:cNvSpPr txBox="1"/>
          <p:nvPr/>
        </p:nvSpPr>
        <p:spPr>
          <a:xfrm>
            <a:off x="-76200" y="6626423"/>
            <a:ext cx="5943600" cy="307777"/>
          </a:xfrm>
          <a:prstGeom prst="rect">
            <a:avLst/>
          </a:prstGeom>
          <a:noFill/>
        </p:spPr>
        <p:txBody>
          <a:bodyPr wrap="square" rtlCol="0">
            <a:spAutoFit/>
          </a:bodyPr>
          <a:lstStyle/>
          <a:p>
            <a:r>
              <a:rPr lang="en-US" sz="1400" dirty="0" smtClean="0">
                <a:latin typeface="Segoe Script" pitchFamily="34" charset="0"/>
              </a:rPr>
              <a:t>© 2011 The Enlightened Elephant</a:t>
            </a:r>
            <a:endParaRPr lang="en-US" sz="1400" dirty="0">
              <a:latin typeface="Segoe Script"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900" decel="100000" fill="hold"/>
                                        <p:tgtEl>
                                          <p:spTgt spid="1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54" presetClass="entr" presetSubtype="0" accel="100000"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strVal val="#ppt_w*0.05"/>
                                          </p:val>
                                        </p:tav>
                                        <p:tav tm="100000">
                                          <p:val>
                                            <p:strVal val="#ppt_w"/>
                                          </p:val>
                                        </p:tav>
                                      </p:tavLst>
                                    </p:anim>
                                    <p:anim calcmode="lin" valueType="num">
                                      <p:cBhvr>
                                        <p:cTn id="15" dur="500" fill="hold"/>
                                        <p:tgtEl>
                                          <p:spTgt spid="14"/>
                                        </p:tgtEl>
                                        <p:attrNameLst>
                                          <p:attrName>ppt_h</p:attrName>
                                        </p:attrNameLst>
                                      </p:cBhvr>
                                      <p:tavLst>
                                        <p:tav tm="0">
                                          <p:val>
                                            <p:strVal val="#ppt_h"/>
                                          </p:val>
                                        </p:tav>
                                        <p:tav tm="100000">
                                          <p:val>
                                            <p:strVal val="#ppt_h"/>
                                          </p:val>
                                        </p:tav>
                                      </p:tavLst>
                                    </p:anim>
                                    <p:anim calcmode="lin" valueType="num">
                                      <p:cBhvr>
                                        <p:cTn id="16" dur="500" fill="hold"/>
                                        <p:tgtEl>
                                          <p:spTgt spid="14"/>
                                        </p:tgtEl>
                                        <p:attrNameLst>
                                          <p:attrName>ppt_x</p:attrName>
                                        </p:attrNameLst>
                                      </p:cBhvr>
                                      <p:tavLst>
                                        <p:tav tm="0">
                                          <p:val>
                                            <p:strVal val="#ppt_x-.2"/>
                                          </p:val>
                                        </p:tav>
                                        <p:tav tm="100000">
                                          <p:val>
                                            <p:strVal val="#ppt_x"/>
                                          </p:val>
                                        </p:tav>
                                      </p:tavLst>
                                    </p:anim>
                                    <p:anim calcmode="lin" valueType="num">
                                      <p:cBhvr>
                                        <p:cTn id="17" dur="500" fill="hold"/>
                                        <p:tgtEl>
                                          <p:spTgt spid="14"/>
                                        </p:tgtEl>
                                        <p:attrNameLst>
                                          <p:attrName>ppt_y</p:attrName>
                                        </p:attrNameLst>
                                      </p:cBhvr>
                                      <p:tavLst>
                                        <p:tav tm="0">
                                          <p:val>
                                            <p:strVal val="#ppt_y"/>
                                          </p:val>
                                        </p:tav>
                                        <p:tav tm="100000">
                                          <p:val>
                                            <p:strVal val="#ppt_y"/>
                                          </p:val>
                                        </p:tav>
                                      </p:tavLst>
                                    </p:anim>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4100">
                                            <p:txEl>
                                              <p:pRg st="0" end="0"/>
                                            </p:txEl>
                                          </p:spTgt>
                                        </p:tgtEl>
                                        <p:attrNameLst>
                                          <p:attrName>style.visibility</p:attrName>
                                        </p:attrNameLst>
                                      </p:cBhvr>
                                      <p:to>
                                        <p:strVal val="visible"/>
                                      </p:to>
                                    </p:set>
                                    <p:animEffect transition="in" filter="strips(downLeft)">
                                      <p:cBhvr>
                                        <p:cTn id="23" dur="500"/>
                                        <p:tgtEl>
                                          <p:spTgt spid="410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edge">
                                      <p:cBhvr>
                                        <p:cTn id="28" dur="2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nodeType="clickEffect">
                                  <p:stCondLst>
                                    <p:cond delay="0"/>
                                  </p:stCondLst>
                                  <p:childTnLst>
                                    <p:set>
                                      <p:cBhvr>
                                        <p:cTn id="32" dur="1" fill="hold">
                                          <p:stCondLst>
                                            <p:cond delay="0"/>
                                          </p:stCondLst>
                                        </p:cTn>
                                        <p:tgtEl>
                                          <p:spTgt spid="4100">
                                            <p:txEl>
                                              <p:pRg st="1" end="1"/>
                                            </p:txEl>
                                          </p:spTgt>
                                        </p:tgtEl>
                                        <p:attrNameLst>
                                          <p:attrName>style.visibility</p:attrName>
                                        </p:attrNameLst>
                                      </p:cBhvr>
                                      <p:to>
                                        <p:strVal val="visible"/>
                                      </p:to>
                                    </p:set>
                                    <p:animEffect transition="in" filter="strips(downLeft)">
                                      <p:cBhvr>
                                        <p:cTn id="33" dur="500"/>
                                        <p:tgtEl>
                                          <p:spTgt spid="4100">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0"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edge">
                                      <p:cBhvr>
                                        <p:cTn id="38" dur="20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nodeType="clickEffect">
                                  <p:stCondLst>
                                    <p:cond delay="0"/>
                                  </p:stCondLst>
                                  <p:childTnLst>
                                    <p:set>
                                      <p:cBhvr>
                                        <p:cTn id="42" dur="1" fill="hold">
                                          <p:stCondLst>
                                            <p:cond delay="0"/>
                                          </p:stCondLst>
                                        </p:cTn>
                                        <p:tgtEl>
                                          <p:spTgt spid="4100">
                                            <p:txEl>
                                              <p:pRg st="2" end="2"/>
                                            </p:txEl>
                                          </p:spTgt>
                                        </p:tgtEl>
                                        <p:attrNameLst>
                                          <p:attrName>style.visibility</p:attrName>
                                        </p:attrNameLst>
                                      </p:cBhvr>
                                      <p:to>
                                        <p:strVal val="visible"/>
                                      </p:to>
                                    </p:set>
                                    <p:animEffect transition="in" filter="strips(downLeft)">
                                      <p:cBhvr>
                                        <p:cTn id="43" dur="500"/>
                                        <p:tgtEl>
                                          <p:spTgt spid="4100">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edge">
                                      <p:cBhvr>
                                        <p:cTn id="48" dur="20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nodeType="clickEffect">
                                  <p:stCondLst>
                                    <p:cond delay="0"/>
                                  </p:stCondLst>
                                  <p:childTnLst>
                                    <p:set>
                                      <p:cBhvr>
                                        <p:cTn id="52" dur="1" fill="hold">
                                          <p:stCondLst>
                                            <p:cond delay="0"/>
                                          </p:stCondLst>
                                        </p:cTn>
                                        <p:tgtEl>
                                          <p:spTgt spid="4100">
                                            <p:txEl>
                                              <p:pRg st="3" end="3"/>
                                            </p:txEl>
                                          </p:spTgt>
                                        </p:tgtEl>
                                        <p:attrNameLst>
                                          <p:attrName>style.visibility</p:attrName>
                                        </p:attrNameLst>
                                      </p:cBhvr>
                                      <p:to>
                                        <p:strVal val="visible"/>
                                      </p:to>
                                    </p:set>
                                    <p:animEffect transition="in" filter="strips(downLeft)">
                                      <p:cBhvr>
                                        <p:cTn id="53" dur="500"/>
                                        <p:tgtEl>
                                          <p:spTgt spid="4100">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edge">
                                      <p:cBhvr>
                                        <p:cTn id="58" dur="20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nodeType="clickEffect">
                                  <p:stCondLst>
                                    <p:cond delay="0"/>
                                  </p:stCondLst>
                                  <p:childTnLst>
                                    <p:set>
                                      <p:cBhvr>
                                        <p:cTn id="62" dur="1" fill="hold">
                                          <p:stCondLst>
                                            <p:cond delay="0"/>
                                          </p:stCondLst>
                                        </p:cTn>
                                        <p:tgtEl>
                                          <p:spTgt spid="4100">
                                            <p:txEl>
                                              <p:pRg st="4" end="4"/>
                                            </p:txEl>
                                          </p:spTgt>
                                        </p:tgtEl>
                                        <p:attrNameLst>
                                          <p:attrName>style.visibility</p:attrName>
                                        </p:attrNameLst>
                                      </p:cBhvr>
                                      <p:to>
                                        <p:strVal val="visible"/>
                                      </p:to>
                                    </p:set>
                                    <p:animEffect transition="in" filter="strips(downLeft)">
                                      <p:cBhvr>
                                        <p:cTn id="63" dur="500"/>
                                        <p:tgtEl>
                                          <p:spTgt spid="4100">
                                            <p:txEl>
                                              <p:pRg st="4" end="4"/>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0" presetClass="entr" presetSubtype="0"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edge">
                                      <p:cBhvr>
                                        <p:cTn id="68" dur="2000"/>
                                        <p:tgtEl>
                                          <p:spTgt spid="16"/>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12" fill="hold" nodeType="clickEffect">
                                  <p:stCondLst>
                                    <p:cond delay="0"/>
                                  </p:stCondLst>
                                  <p:childTnLst>
                                    <p:set>
                                      <p:cBhvr>
                                        <p:cTn id="72" dur="1" fill="hold">
                                          <p:stCondLst>
                                            <p:cond delay="0"/>
                                          </p:stCondLst>
                                        </p:cTn>
                                        <p:tgtEl>
                                          <p:spTgt spid="4100">
                                            <p:txEl>
                                              <p:pRg st="5" end="5"/>
                                            </p:txEl>
                                          </p:spTgt>
                                        </p:tgtEl>
                                        <p:attrNameLst>
                                          <p:attrName>style.visibility</p:attrName>
                                        </p:attrNameLst>
                                      </p:cBhvr>
                                      <p:to>
                                        <p:strVal val="visible"/>
                                      </p:to>
                                    </p:set>
                                    <p:animEffect transition="in" filter="strips(downLeft)">
                                      <p:cBhvr>
                                        <p:cTn id="73" dur="500"/>
                                        <p:tgtEl>
                                          <p:spTgt spid="4100">
                                            <p:txEl>
                                              <p:pRg st="5" end="5"/>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0" presetClass="entr" presetSubtype="0" fill="hold" grpId="0" nodeType="click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wedge">
                                      <p:cBhvr>
                                        <p:cTn id="78"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9" grpId="0"/>
      <p:bldP spid="12" grpId="0"/>
      <p:bldP spid="13" grpId="0"/>
      <p:bldP spid="15" grpId="0"/>
      <p:bldP spid="16" grpId="0"/>
      <p:bldP spid="17"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0"/>
          <p:cNvGrpSpPr/>
          <p:nvPr/>
        </p:nvGrpSpPr>
        <p:grpSpPr>
          <a:xfrm>
            <a:off x="261258" y="762000"/>
            <a:ext cx="8610600" cy="5410200"/>
            <a:chOff x="273268" y="914400"/>
            <a:chExt cx="8610600" cy="5791200"/>
          </a:xfrm>
          <a:effectLst>
            <a:outerShdw blurRad="50800" dist="38100" dir="2700000" algn="tl" rotWithShape="0">
              <a:prstClr val="black">
                <a:alpha val="40000"/>
              </a:prstClr>
            </a:outerShdw>
          </a:effectLst>
        </p:grpSpPr>
        <p:pic>
          <p:nvPicPr>
            <p:cNvPr id="14" name="Picture 7" descr="C:\Users\mcase\AppData\Local\Microsoft\Windows\Temporary Internet Files\Content.IE5\ZOEMXCVM\MP900439194[2].jpg"/>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273268" y="914400"/>
              <a:ext cx="8610600" cy="5791200"/>
            </a:xfrm>
            <a:prstGeom prst="rect">
              <a:avLst/>
            </a:prstGeom>
            <a:noFill/>
          </p:spPr>
        </p:pic>
        <p:sp>
          <p:nvSpPr>
            <p:cNvPr id="18" name="Rectangle 17"/>
            <p:cNvSpPr/>
            <p:nvPr/>
          </p:nvSpPr>
          <p:spPr>
            <a:xfrm>
              <a:off x="578068" y="1447800"/>
              <a:ext cx="8001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8" name="Picture 4" descr="C:\Users\mcase\AppData\Local\Microsoft\Windows\Temporary Internet Files\Content.IE5\A1ZF4GEO\MC900233464[1].wmf"/>
          <p:cNvPicPr>
            <a:picLocks noChangeAspect="1" noChangeArrowheads="1"/>
          </p:cNvPicPr>
          <p:nvPr/>
        </p:nvPicPr>
        <p:blipFill>
          <a:blip r:embed="rId3" cstate="print"/>
          <a:srcRect/>
          <a:stretch>
            <a:fillRect/>
          </a:stretch>
        </p:blipFill>
        <p:spPr bwMode="auto">
          <a:xfrm>
            <a:off x="6858000" y="4495800"/>
            <a:ext cx="2059576" cy="1676400"/>
          </a:xfrm>
          <a:prstGeom prst="rect">
            <a:avLst/>
          </a:prstGeom>
          <a:noFill/>
          <a:effectLst>
            <a:outerShdw blurRad="50800" dist="38100" dir="2700000" algn="tl" rotWithShape="0">
              <a:prstClr val="black">
                <a:alpha val="40000"/>
              </a:prstClr>
            </a:outerShdw>
          </a:effectLst>
        </p:spPr>
      </p:pic>
      <p:sp>
        <p:nvSpPr>
          <p:cNvPr id="9" name="Title 1"/>
          <p:cNvSpPr txBox="1">
            <a:spLocks/>
          </p:cNvSpPr>
          <p:nvPr/>
        </p:nvSpPr>
        <p:spPr>
          <a:xfrm>
            <a:off x="533400" y="2667000"/>
            <a:ext cx="8229600" cy="2971800"/>
          </a:xfrm>
          <a:prstGeom prst="rect">
            <a:avLst/>
          </a:prstGeom>
        </p:spPr>
        <p:txBody>
          <a:bodyPr/>
          <a:lstStyle/>
          <a:p>
            <a:pPr algn="ctr">
              <a:defRPr/>
            </a:pPr>
            <a:r>
              <a:rPr lang="en-US" sz="9600" dirty="0" smtClean="0">
                <a:solidFill>
                  <a:schemeClr val="accent5">
                    <a:lumMod val="75000"/>
                  </a:schemeClr>
                </a:solidFill>
                <a:latin typeface="+mj-lt"/>
              </a:rPr>
              <a:t>¡</a:t>
            </a:r>
            <a:r>
              <a:rPr lang="es-CL" sz="9600" kern="0" dirty="0" smtClean="0">
                <a:solidFill>
                  <a:schemeClr val="accent5">
                    <a:lumMod val="75000"/>
                  </a:schemeClr>
                </a:solidFill>
                <a:latin typeface="+mj-lt"/>
                <a:ea typeface="+mj-ea"/>
                <a:cs typeface="+mj-cs"/>
              </a:rPr>
              <a:t>Fantástico!</a:t>
            </a:r>
            <a:endParaRPr lang="es-CL" sz="9600" kern="0" dirty="0">
              <a:solidFill>
                <a:schemeClr val="accent5">
                  <a:lumMod val="75000"/>
                </a:schemeClr>
              </a:solidFill>
              <a:latin typeface="+mj-lt"/>
              <a:ea typeface="+mj-ea"/>
              <a:cs typeface="+mj-cs"/>
            </a:endParaRPr>
          </a:p>
        </p:txBody>
      </p:sp>
      <p:sp>
        <p:nvSpPr>
          <p:cNvPr id="10" name="TextBox 9"/>
          <p:cNvSpPr txBox="1"/>
          <p:nvPr/>
        </p:nvSpPr>
        <p:spPr>
          <a:xfrm>
            <a:off x="-76200" y="6626423"/>
            <a:ext cx="5943600" cy="307777"/>
          </a:xfrm>
          <a:prstGeom prst="rect">
            <a:avLst/>
          </a:prstGeom>
          <a:noFill/>
        </p:spPr>
        <p:txBody>
          <a:bodyPr wrap="square" rtlCol="0">
            <a:spAutoFit/>
          </a:bodyPr>
          <a:lstStyle/>
          <a:p>
            <a:r>
              <a:rPr lang="en-US" sz="1400" dirty="0" smtClean="0">
                <a:latin typeface="Segoe Script" pitchFamily="34" charset="0"/>
              </a:rPr>
              <a:t>© 2011 The Enlightened Elephant</a:t>
            </a:r>
            <a:endParaRPr lang="en-US" sz="1400" dirty="0">
              <a:latin typeface="Segoe Script"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by="(-#ppt_w*2)" calcmode="lin" valueType="num">
                                      <p:cBhvr rctx="PPT">
                                        <p:cTn id="7" dur="500" autoRev="1" fill="hold">
                                          <p:stCondLst>
                                            <p:cond delay="0"/>
                                          </p:stCondLst>
                                        </p:cTn>
                                        <p:tgtEl>
                                          <p:spTgt spid="9"/>
                                        </p:tgtEl>
                                        <p:attrNameLst>
                                          <p:attrName>ppt_w</p:attrName>
                                        </p:attrNameLst>
                                      </p:cBhvr>
                                    </p:anim>
                                    <p:anim by="(#ppt_w*0.50)" calcmode="lin" valueType="num">
                                      <p:cBhvr>
                                        <p:cTn id="8" dur="500" decel="50000" autoRev="1" fill="hold">
                                          <p:stCondLst>
                                            <p:cond delay="0"/>
                                          </p:stCondLst>
                                        </p:cTn>
                                        <p:tgtEl>
                                          <p:spTgt spid="9"/>
                                        </p:tgtEl>
                                        <p:attrNameLst>
                                          <p:attrName>ppt_x</p:attrName>
                                        </p:attrNameLst>
                                      </p:cBhvr>
                                    </p:anim>
                                    <p:anim from="(-#ppt_h/2)" to="(#ppt_y)" calcmode="lin" valueType="num">
                                      <p:cBhvr>
                                        <p:cTn id="9" dur="1000" fill="hold">
                                          <p:stCondLst>
                                            <p:cond delay="0"/>
                                          </p:stCondLst>
                                        </p:cTn>
                                        <p:tgtEl>
                                          <p:spTgt spid="9"/>
                                        </p:tgtEl>
                                        <p:attrNameLst>
                                          <p:attrName>ppt_y</p:attrName>
                                        </p:attrNameLst>
                                      </p:cBhvr>
                                    </p:anim>
                                    <p:animRot by="21600000">
                                      <p:cBhvr>
                                        <p:cTn id="10" dur="1000" fill="hold">
                                          <p:stCondLst>
                                            <p:cond delay="0"/>
                                          </p:stCondLst>
                                        </p:cTn>
                                        <p:tgtEl>
                                          <p:spTgt spid="9"/>
                                        </p:tgtEl>
                                        <p:attrNameLst>
                                          <p:attrName>r</p:attrName>
                                        </p:attrNameLst>
                                      </p:cBhvr>
                                    </p:animRot>
                                  </p:childTnLst>
                                </p:cTn>
                              </p:par>
                            </p:childTnLst>
                          </p:cTn>
                        </p:par>
                        <p:par>
                          <p:cTn id="11" fill="hold">
                            <p:stCondLst>
                              <p:cond delay="2100"/>
                            </p:stCondLst>
                            <p:childTnLst>
                              <p:par>
                                <p:cTn id="12" presetID="21" presetClass="emph" presetSubtype="0" fill="hold" grpId="1" nodeType="afterEffect">
                                  <p:stCondLst>
                                    <p:cond delay="0"/>
                                  </p:stCondLst>
                                  <p:iterate type="lt">
                                    <p:tmPct val="0"/>
                                  </p:iterate>
                                  <p:childTnLst>
                                    <p:animClr clrSpc="hsl">
                                      <p:cBhvr override="childStyle">
                                        <p:cTn id="13" dur="1000" fill="hold"/>
                                        <p:tgtEl>
                                          <p:spTgt spid="9"/>
                                        </p:tgtEl>
                                        <p:attrNameLst>
                                          <p:attrName>style.color</p:attrName>
                                        </p:attrNameLst>
                                      </p:cBhvr>
                                      <p:by>
                                        <p:hsl h="7200000" s="0" l="0"/>
                                      </p:by>
                                    </p:animClr>
                                    <p:animClr clrSpc="hsl">
                                      <p:cBhvr>
                                        <p:cTn id="14" dur="1000" fill="hold"/>
                                        <p:tgtEl>
                                          <p:spTgt spid="9"/>
                                        </p:tgtEl>
                                        <p:attrNameLst>
                                          <p:attrName>fillcolor</p:attrName>
                                        </p:attrNameLst>
                                      </p:cBhvr>
                                      <p:by>
                                        <p:hsl h="7200000" s="0" l="0"/>
                                      </p:by>
                                    </p:animClr>
                                    <p:animClr clrSpc="hsl">
                                      <p:cBhvr>
                                        <p:cTn id="15" dur="1000" fill="hold"/>
                                        <p:tgtEl>
                                          <p:spTgt spid="9"/>
                                        </p:tgtEl>
                                        <p:attrNameLst>
                                          <p:attrName>stroke.color</p:attrName>
                                        </p:attrNameLst>
                                      </p:cBhvr>
                                      <p:by>
                                        <p:hsl h="7200000" s="0" l="0"/>
                                      </p:by>
                                    </p:animClr>
                                    <p:set>
                                      <p:cBhvr>
                                        <p:cTn id="16" dur="1000" fill="hold"/>
                                        <p:tgtEl>
                                          <p:spTgt spid="9"/>
                                        </p:tgtEl>
                                        <p:attrNameLst>
                                          <p:attrName>fill.type</p:attrName>
                                        </p:attrNameLst>
                                      </p:cBhvr>
                                      <p:to>
                                        <p:strVal val="solid"/>
                                      </p:to>
                                    </p:set>
                                  </p:childTnLst>
                                </p:cTn>
                              </p:par>
                              <p:par>
                                <p:cTn id="17" presetID="32" presetClass="emph" presetSubtype="0" fill="hold" grpId="2" nodeType="withEffect">
                                  <p:stCondLst>
                                    <p:cond delay="0"/>
                                  </p:stCondLst>
                                  <p:iterate type="lt">
                                    <p:tmPct val="0"/>
                                  </p:iterate>
                                  <p:childTnLst>
                                    <p:animClr clrSpc="rgb">
                                      <p:cBhvr override="childStyle">
                                        <p:cTn id="18" dur="100" fill="hold"/>
                                        <p:tgtEl>
                                          <p:spTgt spid="9"/>
                                        </p:tgtEl>
                                        <p:attrNameLst>
                                          <p:attrName>style.color</p:attrName>
                                        </p:attrNameLst>
                                      </p:cBhvr>
                                      <p:to>
                                        <a:schemeClr val="accent2"/>
                                      </p:to>
                                    </p:animClr>
                                    <p:animClr clrSpc="rgb">
                                      <p:cBhvr>
                                        <p:cTn id="19" dur="100" fill="hold"/>
                                        <p:tgtEl>
                                          <p:spTgt spid="9"/>
                                        </p:tgtEl>
                                        <p:attrNameLst>
                                          <p:attrName>fillcolor</p:attrName>
                                        </p:attrNameLst>
                                      </p:cBhvr>
                                      <p:to>
                                        <a:schemeClr val="accent2"/>
                                      </p:to>
                                    </p:animClr>
                                    <p:set>
                                      <p:cBhvr>
                                        <p:cTn id="20" dur="100" fill="hold"/>
                                        <p:tgtEl>
                                          <p:spTgt spid="9"/>
                                        </p:tgtEl>
                                        <p:attrNameLst>
                                          <p:attrName>fill.type</p:attrName>
                                        </p:attrNameLst>
                                      </p:cBhvr>
                                      <p:to>
                                        <p:strVal val="solid"/>
                                      </p:to>
                                    </p:set>
                                    <p:set>
                                      <p:cBhvr>
                                        <p:cTn id="21" dur="100" fill="hold"/>
                                        <p:tgtEl>
                                          <p:spTgt spid="9"/>
                                        </p:tgtEl>
                                        <p:attrNameLst>
                                          <p:attrName>fill.on</p:attrName>
                                        </p:attrNameLst>
                                      </p:cBhvr>
                                      <p:to>
                                        <p:strVal val="true"/>
                                      </p:to>
                                    </p:set>
                                    <p:animRot by="120000">
                                      <p:cBhvr>
                                        <p:cTn id="22" dur="100" fill="hold">
                                          <p:stCondLst>
                                            <p:cond delay="0"/>
                                          </p:stCondLst>
                                        </p:cTn>
                                        <p:tgtEl>
                                          <p:spTgt spid="9"/>
                                        </p:tgtEl>
                                        <p:attrNameLst>
                                          <p:attrName>r</p:attrName>
                                        </p:attrNameLst>
                                      </p:cBhvr>
                                    </p:animRot>
                                    <p:animRot by="-240000">
                                      <p:cBhvr>
                                        <p:cTn id="23" dur="200" fill="hold">
                                          <p:stCondLst>
                                            <p:cond delay="200"/>
                                          </p:stCondLst>
                                        </p:cTn>
                                        <p:tgtEl>
                                          <p:spTgt spid="9"/>
                                        </p:tgtEl>
                                        <p:attrNameLst>
                                          <p:attrName>r</p:attrName>
                                        </p:attrNameLst>
                                      </p:cBhvr>
                                    </p:animRot>
                                    <p:animRot by="240000">
                                      <p:cBhvr>
                                        <p:cTn id="24" dur="200" fill="hold">
                                          <p:stCondLst>
                                            <p:cond delay="400"/>
                                          </p:stCondLst>
                                        </p:cTn>
                                        <p:tgtEl>
                                          <p:spTgt spid="9"/>
                                        </p:tgtEl>
                                        <p:attrNameLst>
                                          <p:attrName>r</p:attrName>
                                        </p:attrNameLst>
                                      </p:cBhvr>
                                    </p:animRot>
                                    <p:animRot by="-240000">
                                      <p:cBhvr>
                                        <p:cTn id="25" dur="200" fill="hold">
                                          <p:stCondLst>
                                            <p:cond delay="600"/>
                                          </p:stCondLst>
                                        </p:cTn>
                                        <p:tgtEl>
                                          <p:spTgt spid="9"/>
                                        </p:tgtEl>
                                        <p:attrNameLst>
                                          <p:attrName>r</p:attrName>
                                        </p:attrNameLst>
                                      </p:cBhvr>
                                    </p:animRot>
                                    <p:animRot by="120000">
                                      <p:cBhvr>
                                        <p:cTn id="26" dur="200" fill="hold">
                                          <p:stCondLst>
                                            <p:cond delay="80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9" grpId="2"/>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0"/>
          <p:cNvGrpSpPr/>
          <p:nvPr/>
        </p:nvGrpSpPr>
        <p:grpSpPr>
          <a:xfrm>
            <a:off x="261258" y="762000"/>
            <a:ext cx="8610600" cy="5410200"/>
            <a:chOff x="273268" y="914400"/>
            <a:chExt cx="8610600" cy="5791200"/>
          </a:xfrm>
          <a:effectLst>
            <a:outerShdw blurRad="50800" dist="38100" dir="2700000" algn="tl" rotWithShape="0">
              <a:prstClr val="black">
                <a:alpha val="40000"/>
              </a:prstClr>
            </a:outerShdw>
          </a:effectLst>
        </p:grpSpPr>
        <p:pic>
          <p:nvPicPr>
            <p:cNvPr id="14" name="Picture 7" descr="C:\Users\mcase\AppData\Local\Microsoft\Windows\Temporary Internet Files\Content.IE5\ZOEMXCVM\MP900439194[2].jpg"/>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273268" y="914400"/>
              <a:ext cx="8610600" cy="5791200"/>
            </a:xfrm>
            <a:prstGeom prst="rect">
              <a:avLst/>
            </a:prstGeom>
            <a:noFill/>
          </p:spPr>
        </p:pic>
        <p:sp>
          <p:nvSpPr>
            <p:cNvPr id="18" name="Rectangle 17"/>
            <p:cNvSpPr/>
            <p:nvPr/>
          </p:nvSpPr>
          <p:spPr>
            <a:xfrm>
              <a:off x="578068" y="1447800"/>
              <a:ext cx="8001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itle 1"/>
          <p:cNvSpPr txBox="1">
            <a:spLocks/>
          </p:cNvSpPr>
          <p:nvPr/>
        </p:nvSpPr>
        <p:spPr>
          <a:xfrm>
            <a:off x="413658" y="2667000"/>
            <a:ext cx="8229600" cy="1600200"/>
          </a:xfrm>
          <a:prstGeom prst="rect">
            <a:avLst/>
          </a:prstGeom>
        </p:spPr>
        <p:txBody>
          <a:bodyPr/>
          <a:lstStyle/>
          <a:p>
            <a:pPr algn="ctr">
              <a:defRPr/>
            </a:pPr>
            <a:r>
              <a:rPr lang="en-US" sz="6600" kern="0" dirty="0" smtClean="0">
                <a:solidFill>
                  <a:schemeClr val="accent5">
                    <a:lumMod val="75000"/>
                  </a:schemeClr>
                </a:solidFill>
                <a:latin typeface="+mj-lt"/>
                <a:ea typeface="+mj-ea"/>
                <a:cs typeface="+mj-cs"/>
              </a:rPr>
              <a:t>Do you remember “Gustar”??</a:t>
            </a:r>
            <a:endParaRPr lang="en-US" sz="6600" kern="0" dirty="0">
              <a:solidFill>
                <a:schemeClr val="accent5">
                  <a:lumMod val="75000"/>
                </a:schemeClr>
              </a:solidFill>
              <a:latin typeface="+mj-lt"/>
              <a:ea typeface="+mj-ea"/>
              <a:cs typeface="+mj-cs"/>
            </a:endParaRPr>
          </a:p>
        </p:txBody>
      </p:sp>
      <p:pic>
        <p:nvPicPr>
          <p:cNvPr id="8" name="Picture 4" descr="C:\Users\mcase\AppData\Local\Microsoft\Windows\Temporary Internet Files\Content.IE5\A1ZF4GEO\MC900233464[1].wmf"/>
          <p:cNvPicPr>
            <a:picLocks noChangeAspect="1" noChangeArrowheads="1"/>
          </p:cNvPicPr>
          <p:nvPr/>
        </p:nvPicPr>
        <p:blipFill>
          <a:blip r:embed="rId3" cstate="print"/>
          <a:srcRect/>
          <a:stretch>
            <a:fillRect/>
          </a:stretch>
        </p:blipFill>
        <p:spPr bwMode="auto">
          <a:xfrm>
            <a:off x="6858000" y="4495800"/>
            <a:ext cx="2059576" cy="1676400"/>
          </a:xfrm>
          <a:prstGeom prst="rect">
            <a:avLst/>
          </a:prstGeom>
          <a:noFill/>
          <a:effectLst>
            <a:outerShdw blurRad="50800" dist="38100" dir="2700000" algn="tl" rotWithShape="0">
              <a:prstClr val="black">
                <a:alpha val="40000"/>
              </a:prstClr>
            </a:outerShdw>
          </a:effectLst>
        </p:spPr>
      </p:pic>
      <p:sp>
        <p:nvSpPr>
          <p:cNvPr id="9" name="TextBox 8"/>
          <p:cNvSpPr txBox="1"/>
          <p:nvPr/>
        </p:nvSpPr>
        <p:spPr>
          <a:xfrm>
            <a:off x="-76200" y="6626423"/>
            <a:ext cx="5943600" cy="307777"/>
          </a:xfrm>
          <a:prstGeom prst="rect">
            <a:avLst/>
          </a:prstGeom>
          <a:noFill/>
        </p:spPr>
        <p:txBody>
          <a:bodyPr wrap="square" rtlCol="0">
            <a:spAutoFit/>
          </a:bodyPr>
          <a:lstStyle/>
          <a:p>
            <a:r>
              <a:rPr lang="en-US" sz="1400" dirty="0" smtClean="0">
                <a:latin typeface="Segoe Script" pitchFamily="34" charset="0"/>
              </a:rPr>
              <a:t>© 2011 The Enlightened Elephant</a:t>
            </a:r>
            <a:endParaRPr lang="en-US" sz="1400" dirty="0">
              <a:latin typeface="Segoe Script"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8"/>
          <p:cNvGrpSpPr/>
          <p:nvPr/>
        </p:nvGrpSpPr>
        <p:grpSpPr>
          <a:xfrm>
            <a:off x="273268" y="1066800"/>
            <a:ext cx="8610600" cy="5562600"/>
            <a:chOff x="273268" y="989610"/>
            <a:chExt cx="8610600" cy="5490358"/>
          </a:xfrm>
          <a:effectLst>
            <a:outerShdw blurRad="50800" dist="38100" dir="2700000" algn="tl" rotWithShape="0">
              <a:prstClr val="black">
                <a:alpha val="40000"/>
              </a:prstClr>
            </a:outerShdw>
          </a:effectLst>
        </p:grpSpPr>
        <p:pic>
          <p:nvPicPr>
            <p:cNvPr id="5127" name="Picture 7" descr="C:\Users\mcase\AppData\Local\Microsoft\Windows\Temporary Internet Files\Content.IE5\ZOEMXCVM\MP900439194[2].jpg"/>
            <p:cNvPicPr>
              <a:picLocks noChangeAspect="1" noChangeArrowheads="1"/>
            </p:cNvPicPr>
            <p:nvPr/>
          </p:nvPicPr>
          <p:blipFill>
            <a:blip r:embed="rId3" cstate="print">
              <a:duotone>
                <a:schemeClr val="accent6">
                  <a:shade val="45000"/>
                  <a:satMod val="135000"/>
                </a:schemeClr>
                <a:prstClr val="white"/>
              </a:duotone>
            </a:blip>
            <a:srcRect/>
            <a:stretch>
              <a:fillRect/>
            </a:stretch>
          </p:blipFill>
          <p:spPr bwMode="auto">
            <a:xfrm>
              <a:off x="273268" y="989610"/>
              <a:ext cx="8610600" cy="5490358"/>
            </a:xfrm>
            <a:prstGeom prst="rect">
              <a:avLst/>
            </a:prstGeom>
            <a:noFill/>
          </p:spPr>
        </p:pic>
        <p:sp>
          <p:nvSpPr>
            <p:cNvPr id="8" name="Rectangle 7"/>
            <p:cNvSpPr/>
            <p:nvPr/>
          </p:nvSpPr>
          <p:spPr>
            <a:xfrm>
              <a:off x="578068" y="1365662"/>
              <a:ext cx="8001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22" name="Title 1"/>
          <p:cNvSpPr>
            <a:spLocks noGrp="1"/>
          </p:cNvSpPr>
          <p:nvPr>
            <p:ph type="title"/>
          </p:nvPr>
        </p:nvSpPr>
        <p:spPr>
          <a:xfrm>
            <a:off x="0" y="0"/>
            <a:ext cx="9144000" cy="1143000"/>
          </a:xfrm>
        </p:spPr>
        <p:txBody>
          <a:bodyPr>
            <a:normAutofit fontScale="90000"/>
          </a:bodyPr>
          <a:lstStyle/>
          <a:p>
            <a:pPr eaLnBrk="1" hangingPunct="1"/>
            <a:r>
              <a:rPr lang="en-US" sz="8800" dirty="0" smtClean="0">
                <a:solidFill>
                  <a:schemeClr val="bg1"/>
                </a:solidFill>
              </a:rPr>
              <a:t> Gustar</a:t>
            </a:r>
          </a:p>
        </p:txBody>
      </p:sp>
      <p:sp>
        <p:nvSpPr>
          <p:cNvPr id="4099" name="Text Placeholder 2"/>
          <p:cNvSpPr>
            <a:spLocks noGrp="1"/>
          </p:cNvSpPr>
          <p:nvPr>
            <p:ph type="body" idx="1"/>
          </p:nvPr>
        </p:nvSpPr>
        <p:spPr>
          <a:xfrm>
            <a:off x="4876800" y="914400"/>
            <a:ext cx="3125788" cy="517343"/>
          </a:xfrm>
        </p:spPr>
        <p:txBody>
          <a:bodyPr/>
          <a:lstStyle/>
          <a:p>
            <a:pPr algn="ctr" eaLnBrk="1" hangingPunct="1">
              <a:buFont typeface="Arial" pitchFamily="34" charset="0"/>
              <a:buNone/>
              <a:defRPr/>
            </a:pPr>
            <a:r>
              <a:rPr lang="en-US" b="0" u="sng" dirty="0" smtClean="0">
                <a:solidFill>
                  <a:schemeClr val="bg1"/>
                </a:solidFill>
                <a:latin typeface="Berlin Sans FB Demi" pitchFamily="34" charset="0"/>
              </a:rPr>
              <a:t>Español</a:t>
            </a:r>
          </a:p>
        </p:txBody>
      </p:sp>
      <p:sp>
        <p:nvSpPr>
          <p:cNvPr id="4100" name="Text Placeholder 4"/>
          <p:cNvSpPr>
            <a:spLocks noGrp="1"/>
          </p:cNvSpPr>
          <p:nvPr>
            <p:ph type="body" sz="half" idx="3"/>
          </p:nvPr>
        </p:nvSpPr>
        <p:spPr>
          <a:xfrm>
            <a:off x="228600" y="914400"/>
            <a:ext cx="3352800" cy="530905"/>
          </a:xfrm>
        </p:spPr>
        <p:txBody>
          <a:bodyPr/>
          <a:lstStyle/>
          <a:p>
            <a:pPr algn="ctr" eaLnBrk="1" hangingPunct="1">
              <a:buFont typeface="Arial" pitchFamily="34" charset="0"/>
              <a:buNone/>
              <a:defRPr/>
            </a:pPr>
            <a:r>
              <a:rPr lang="en-US" b="0" u="sng" dirty="0" smtClean="0">
                <a:solidFill>
                  <a:schemeClr val="bg1"/>
                </a:solidFill>
                <a:latin typeface="Berlin Sans FB Demi" pitchFamily="34" charset="0"/>
              </a:rPr>
              <a:t>English</a:t>
            </a:r>
          </a:p>
        </p:txBody>
      </p:sp>
      <p:sp>
        <p:nvSpPr>
          <p:cNvPr id="4" name="Content Placeholder 3"/>
          <p:cNvSpPr>
            <a:spLocks noGrp="1"/>
          </p:cNvSpPr>
          <p:nvPr>
            <p:ph sz="quarter" idx="2"/>
          </p:nvPr>
        </p:nvSpPr>
        <p:spPr>
          <a:xfrm>
            <a:off x="4648200" y="1447800"/>
            <a:ext cx="4160838" cy="4876800"/>
          </a:xfrm>
        </p:spPr>
        <p:txBody>
          <a:bodyPr>
            <a:normAutofit/>
          </a:bodyPr>
          <a:lstStyle/>
          <a:p>
            <a:pPr marL="457200" indent="-457200" eaLnBrk="1" hangingPunct="1">
              <a:lnSpc>
                <a:spcPct val="150000"/>
              </a:lnSpc>
              <a:buFont typeface="+mj-lt"/>
              <a:buAutoNum type="arabicPeriod"/>
            </a:pPr>
            <a:r>
              <a:rPr lang="es-MX" sz="2000" dirty="0" smtClean="0">
                <a:solidFill>
                  <a:srgbClr val="92D050"/>
                </a:solidFill>
                <a:latin typeface="Kristen ITC" pitchFamily="66" charset="0"/>
              </a:rPr>
              <a:t>A mí (no) </a:t>
            </a:r>
            <a:r>
              <a:rPr lang="es-MX" sz="2000" dirty="0" smtClean="0">
                <a:latin typeface="Kristen ITC" pitchFamily="66" charset="0"/>
              </a:rPr>
              <a:t>me gusta/n…</a:t>
            </a:r>
            <a:endParaRPr lang="en-US" sz="2000" dirty="0" smtClean="0">
              <a:latin typeface="Kristen ITC" pitchFamily="66" charset="0"/>
            </a:endParaRPr>
          </a:p>
          <a:p>
            <a:pPr marL="457200" indent="-457200" eaLnBrk="1" hangingPunct="1">
              <a:lnSpc>
                <a:spcPct val="150000"/>
              </a:lnSpc>
              <a:buFont typeface="+mj-lt"/>
              <a:buAutoNum type="arabicPeriod"/>
            </a:pPr>
            <a:r>
              <a:rPr lang="es-MX" sz="2000" dirty="0" smtClean="0">
                <a:solidFill>
                  <a:srgbClr val="92D050"/>
                </a:solidFill>
                <a:latin typeface="Kristen ITC" pitchFamily="66" charset="0"/>
              </a:rPr>
              <a:t>A ti (no) </a:t>
            </a:r>
            <a:r>
              <a:rPr lang="es-MX" sz="2000" dirty="0" smtClean="0">
                <a:latin typeface="Kristen ITC" pitchFamily="66" charset="0"/>
              </a:rPr>
              <a:t>te gusta/n…</a:t>
            </a:r>
            <a:endParaRPr lang="en-US" sz="2000" dirty="0" smtClean="0">
              <a:latin typeface="Kristen ITC" pitchFamily="66" charset="0"/>
            </a:endParaRPr>
          </a:p>
          <a:p>
            <a:pPr marL="457200" indent="-457200" eaLnBrk="1" hangingPunct="1">
              <a:lnSpc>
                <a:spcPct val="150000"/>
              </a:lnSpc>
              <a:buFont typeface="+mj-lt"/>
              <a:buAutoNum type="arabicPeriod"/>
            </a:pPr>
            <a:r>
              <a:rPr lang="es-MX" sz="2000" dirty="0" smtClean="0">
                <a:solidFill>
                  <a:srgbClr val="92D050"/>
                </a:solidFill>
                <a:latin typeface="Kristen ITC" pitchFamily="66" charset="0"/>
              </a:rPr>
              <a:t>A él </a:t>
            </a:r>
            <a:r>
              <a:rPr lang="es-MX" sz="2000" dirty="0" smtClean="0">
                <a:latin typeface="Kristen ITC" pitchFamily="66" charset="0"/>
              </a:rPr>
              <a:t>le gusta/n…</a:t>
            </a:r>
          </a:p>
          <a:p>
            <a:pPr marL="457200" indent="-457200" eaLnBrk="1" hangingPunct="1">
              <a:lnSpc>
                <a:spcPct val="150000"/>
              </a:lnSpc>
              <a:buFont typeface="+mj-lt"/>
              <a:buAutoNum type="arabicPeriod"/>
            </a:pPr>
            <a:r>
              <a:rPr lang="es-MX" sz="2000" dirty="0" smtClean="0">
                <a:solidFill>
                  <a:srgbClr val="92D050"/>
                </a:solidFill>
                <a:latin typeface="Kristen ITC" pitchFamily="66" charset="0"/>
              </a:rPr>
              <a:t>A ella </a:t>
            </a:r>
            <a:r>
              <a:rPr lang="es-MX" sz="2000" dirty="0" smtClean="0">
                <a:latin typeface="Kristen ITC" pitchFamily="66" charset="0"/>
              </a:rPr>
              <a:t>le gusta/n…</a:t>
            </a:r>
          </a:p>
          <a:p>
            <a:pPr marL="457200" indent="-457200" eaLnBrk="1" hangingPunct="1">
              <a:lnSpc>
                <a:spcPct val="150000"/>
              </a:lnSpc>
              <a:buFont typeface="+mj-lt"/>
              <a:buAutoNum type="arabicPeriod"/>
            </a:pPr>
            <a:r>
              <a:rPr lang="es-MX" sz="2000" dirty="0" smtClean="0">
                <a:solidFill>
                  <a:srgbClr val="92D050"/>
                </a:solidFill>
                <a:latin typeface="Kristen ITC" pitchFamily="66" charset="0"/>
              </a:rPr>
              <a:t>A  usted </a:t>
            </a:r>
            <a:r>
              <a:rPr lang="es-MX" sz="2000" dirty="0" smtClean="0">
                <a:latin typeface="Kristen ITC" pitchFamily="66" charset="0"/>
              </a:rPr>
              <a:t>le gusta/n…</a:t>
            </a:r>
            <a:endParaRPr lang="en-US" sz="2000" dirty="0" smtClean="0">
              <a:latin typeface="Kristen ITC" pitchFamily="66" charset="0"/>
            </a:endParaRPr>
          </a:p>
          <a:p>
            <a:pPr marL="457200" indent="-457200" eaLnBrk="1" hangingPunct="1">
              <a:lnSpc>
                <a:spcPct val="150000"/>
              </a:lnSpc>
              <a:buFont typeface="+mj-lt"/>
              <a:buAutoNum type="arabicPeriod"/>
            </a:pPr>
            <a:r>
              <a:rPr lang="es-MX" sz="2000" dirty="0" smtClean="0">
                <a:solidFill>
                  <a:srgbClr val="92D050"/>
                </a:solidFill>
                <a:latin typeface="Kristen ITC" pitchFamily="66" charset="0"/>
              </a:rPr>
              <a:t>A nosotros/as </a:t>
            </a:r>
            <a:r>
              <a:rPr lang="es-MX" sz="2000" dirty="0" smtClean="0">
                <a:latin typeface="Kristen ITC" pitchFamily="66" charset="0"/>
              </a:rPr>
              <a:t>nos gusta/n…</a:t>
            </a:r>
            <a:endParaRPr lang="en-US" sz="2000" dirty="0" smtClean="0">
              <a:latin typeface="Kristen ITC" pitchFamily="66" charset="0"/>
            </a:endParaRPr>
          </a:p>
          <a:p>
            <a:pPr marL="457200" indent="-457200" eaLnBrk="1" hangingPunct="1">
              <a:lnSpc>
                <a:spcPct val="150000"/>
              </a:lnSpc>
              <a:buFont typeface="+mj-lt"/>
              <a:buAutoNum type="arabicPeriod"/>
            </a:pPr>
            <a:r>
              <a:rPr lang="es-MX" sz="2000" dirty="0" smtClean="0">
                <a:solidFill>
                  <a:srgbClr val="92D050"/>
                </a:solidFill>
                <a:latin typeface="Kristen ITC" pitchFamily="66" charset="0"/>
              </a:rPr>
              <a:t>A vosotros/as </a:t>
            </a:r>
            <a:r>
              <a:rPr lang="es-MX" sz="2000" dirty="0" smtClean="0">
                <a:latin typeface="Kristen ITC" pitchFamily="66" charset="0"/>
              </a:rPr>
              <a:t>os gusta/n…</a:t>
            </a:r>
            <a:endParaRPr lang="en-US" sz="2000" dirty="0" smtClean="0">
              <a:latin typeface="Kristen ITC" pitchFamily="66" charset="0"/>
            </a:endParaRPr>
          </a:p>
          <a:p>
            <a:pPr marL="457200" indent="-457200" eaLnBrk="1" hangingPunct="1">
              <a:lnSpc>
                <a:spcPct val="150000"/>
              </a:lnSpc>
              <a:buFont typeface="+mj-lt"/>
              <a:buAutoNum type="arabicPeriod"/>
            </a:pPr>
            <a:r>
              <a:rPr lang="es-MX" sz="2000" dirty="0" smtClean="0">
                <a:solidFill>
                  <a:srgbClr val="92D050"/>
                </a:solidFill>
                <a:latin typeface="Kristen ITC" pitchFamily="66" charset="0"/>
              </a:rPr>
              <a:t>A ellos/as </a:t>
            </a:r>
            <a:r>
              <a:rPr lang="es-MX" sz="2000" dirty="0" smtClean="0">
                <a:latin typeface="Kristen ITC" pitchFamily="66" charset="0"/>
              </a:rPr>
              <a:t>les gusta/n…</a:t>
            </a:r>
          </a:p>
          <a:p>
            <a:pPr marL="457200" indent="-457200" eaLnBrk="1" hangingPunct="1">
              <a:lnSpc>
                <a:spcPct val="150000"/>
              </a:lnSpc>
              <a:buFont typeface="+mj-lt"/>
              <a:buAutoNum type="arabicPeriod"/>
            </a:pPr>
            <a:r>
              <a:rPr lang="es-MX" sz="2000" dirty="0" smtClean="0">
                <a:solidFill>
                  <a:srgbClr val="92D050"/>
                </a:solidFill>
                <a:latin typeface="Kristen ITC" pitchFamily="66" charset="0"/>
              </a:rPr>
              <a:t>A ustedes </a:t>
            </a:r>
            <a:r>
              <a:rPr lang="es-MX" sz="2000" dirty="0" smtClean="0">
                <a:latin typeface="Kristen ITC" pitchFamily="66" charset="0"/>
              </a:rPr>
              <a:t>les gusta/n…</a:t>
            </a:r>
            <a:endParaRPr lang="en-US" sz="2000" dirty="0" smtClean="0">
              <a:latin typeface="Kristen ITC" pitchFamily="66" charset="0"/>
            </a:endParaRPr>
          </a:p>
          <a:p>
            <a:pPr marL="457200" indent="-457200" eaLnBrk="1" hangingPunct="1">
              <a:buFont typeface="+mj-lt"/>
              <a:buAutoNum type="arabicPeriod"/>
            </a:pPr>
            <a:endParaRPr lang="en-US" sz="2000" dirty="0" smtClean="0">
              <a:latin typeface="Kristen ITC" pitchFamily="66" charset="0"/>
            </a:endParaRPr>
          </a:p>
        </p:txBody>
      </p:sp>
      <p:sp>
        <p:nvSpPr>
          <p:cNvPr id="6" name="Content Placeholder 5"/>
          <p:cNvSpPr>
            <a:spLocks noGrp="1"/>
          </p:cNvSpPr>
          <p:nvPr>
            <p:ph sz="quarter" idx="4"/>
          </p:nvPr>
        </p:nvSpPr>
        <p:spPr>
          <a:xfrm>
            <a:off x="1066800" y="1447800"/>
            <a:ext cx="4041775" cy="4724400"/>
          </a:xfrm>
          <a:ln>
            <a:noFill/>
          </a:ln>
        </p:spPr>
        <p:txBody>
          <a:bodyPr/>
          <a:lstStyle/>
          <a:p>
            <a:pPr marL="457200" indent="-457200" eaLnBrk="1" hangingPunct="1">
              <a:lnSpc>
                <a:spcPct val="150000"/>
              </a:lnSpc>
              <a:buFont typeface="+mj-lt"/>
              <a:buAutoNum type="arabicPeriod"/>
            </a:pPr>
            <a:r>
              <a:rPr lang="en-US" sz="2000" dirty="0" smtClean="0">
                <a:solidFill>
                  <a:schemeClr val="tx2"/>
                </a:solidFill>
                <a:latin typeface="Kristen ITC" pitchFamily="66" charset="0"/>
              </a:rPr>
              <a:t>I (don’t) like…</a:t>
            </a:r>
          </a:p>
          <a:p>
            <a:pPr marL="457200" indent="-457200" eaLnBrk="1" hangingPunct="1">
              <a:lnSpc>
                <a:spcPct val="150000"/>
              </a:lnSpc>
              <a:buFont typeface="+mj-lt"/>
              <a:buAutoNum type="arabicPeriod"/>
            </a:pPr>
            <a:r>
              <a:rPr lang="en-US" sz="2000" dirty="0" smtClean="0">
                <a:solidFill>
                  <a:schemeClr val="tx2"/>
                </a:solidFill>
                <a:latin typeface="Kristen ITC" pitchFamily="66" charset="0"/>
              </a:rPr>
              <a:t>You (don’t) like…</a:t>
            </a:r>
          </a:p>
          <a:p>
            <a:pPr marL="457200" indent="-457200" eaLnBrk="1" hangingPunct="1">
              <a:lnSpc>
                <a:spcPct val="150000"/>
              </a:lnSpc>
              <a:buFont typeface="+mj-lt"/>
              <a:buAutoNum type="arabicPeriod"/>
            </a:pPr>
            <a:r>
              <a:rPr lang="en-US" sz="2000" dirty="0" smtClean="0">
                <a:solidFill>
                  <a:schemeClr val="tx2"/>
                </a:solidFill>
                <a:latin typeface="Kristen ITC" pitchFamily="66" charset="0"/>
              </a:rPr>
              <a:t>He  likes…</a:t>
            </a:r>
          </a:p>
          <a:p>
            <a:pPr marL="457200" indent="-457200" eaLnBrk="1" hangingPunct="1">
              <a:lnSpc>
                <a:spcPct val="150000"/>
              </a:lnSpc>
              <a:buFont typeface="+mj-lt"/>
              <a:buAutoNum type="arabicPeriod"/>
            </a:pPr>
            <a:r>
              <a:rPr lang="en-US" sz="2000" dirty="0" smtClean="0">
                <a:solidFill>
                  <a:schemeClr val="tx2"/>
                </a:solidFill>
                <a:latin typeface="Kristen ITC" pitchFamily="66" charset="0"/>
              </a:rPr>
              <a:t>She likes…</a:t>
            </a:r>
          </a:p>
          <a:p>
            <a:pPr marL="457200" indent="-457200" eaLnBrk="1" hangingPunct="1">
              <a:lnSpc>
                <a:spcPct val="150000"/>
              </a:lnSpc>
              <a:buFont typeface="+mj-lt"/>
              <a:buAutoNum type="arabicPeriod"/>
            </a:pPr>
            <a:r>
              <a:rPr lang="en-US" sz="2000" dirty="0" smtClean="0">
                <a:solidFill>
                  <a:schemeClr val="tx2"/>
                </a:solidFill>
                <a:latin typeface="Kristen ITC" pitchFamily="66" charset="0"/>
              </a:rPr>
              <a:t>You like (formal)…</a:t>
            </a:r>
          </a:p>
          <a:p>
            <a:pPr marL="457200" indent="-457200" eaLnBrk="1" hangingPunct="1">
              <a:lnSpc>
                <a:spcPct val="150000"/>
              </a:lnSpc>
              <a:buFont typeface="+mj-lt"/>
              <a:buAutoNum type="arabicPeriod"/>
            </a:pPr>
            <a:r>
              <a:rPr lang="en-US" sz="2000" dirty="0" smtClean="0">
                <a:solidFill>
                  <a:schemeClr val="tx2"/>
                </a:solidFill>
                <a:latin typeface="Kristen ITC" pitchFamily="66" charset="0"/>
              </a:rPr>
              <a:t>We like…</a:t>
            </a:r>
          </a:p>
          <a:p>
            <a:pPr marL="457200" indent="-457200" eaLnBrk="1" hangingPunct="1">
              <a:lnSpc>
                <a:spcPct val="150000"/>
              </a:lnSpc>
              <a:buFont typeface="+mj-lt"/>
              <a:buAutoNum type="arabicPeriod"/>
            </a:pPr>
            <a:r>
              <a:rPr lang="en-US" sz="2000" dirty="0" smtClean="0">
                <a:solidFill>
                  <a:schemeClr val="tx2"/>
                </a:solidFill>
                <a:latin typeface="Kristen ITC" pitchFamily="66" charset="0"/>
              </a:rPr>
              <a:t>You all like…</a:t>
            </a:r>
          </a:p>
          <a:p>
            <a:pPr marL="457200" indent="-457200" eaLnBrk="1" hangingPunct="1">
              <a:lnSpc>
                <a:spcPct val="150000"/>
              </a:lnSpc>
              <a:buFont typeface="+mj-lt"/>
              <a:buAutoNum type="arabicPeriod"/>
            </a:pPr>
            <a:r>
              <a:rPr lang="en-US" sz="2000" dirty="0" smtClean="0">
                <a:solidFill>
                  <a:schemeClr val="tx2"/>
                </a:solidFill>
                <a:latin typeface="Kristen ITC" pitchFamily="66" charset="0"/>
              </a:rPr>
              <a:t>They like…</a:t>
            </a:r>
          </a:p>
          <a:p>
            <a:pPr marL="457200" indent="-457200" eaLnBrk="1" hangingPunct="1">
              <a:lnSpc>
                <a:spcPct val="150000"/>
              </a:lnSpc>
              <a:buFont typeface="+mj-lt"/>
              <a:buAutoNum type="arabicPeriod"/>
            </a:pPr>
            <a:r>
              <a:rPr lang="en-US" sz="2000" dirty="0" smtClean="0">
                <a:solidFill>
                  <a:schemeClr val="tx2"/>
                </a:solidFill>
                <a:latin typeface="Kristen ITC" pitchFamily="66" charset="0"/>
              </a:rPr>
              <a:t>You all like (formal)…</a:t>
            </a:r>
          </a:p>
          <a:p>
            <a:pPr marL="457200" indent="-457200" eaLnBrk="1" hangingPunct="1">
              <a:lnSpc>
                <a:spcPct val="150000"/>
              </a:lnSpc>
              <a:buFont typeface="+mj-lt"/>
              <a:buAutoNum type="arabicPeriod"/>
            </a:pPr>
            <a:endParaRPr lang="en-US" sz="2000" dirty="0" smtClean="0">
              <a:solidFill>
                <a:schemeClr val="tx2"/>
              </a:solidFill>
              <a:latin typeface="Kristen ITC" pitchFamily="66" charset="0"/>
            </a:endParaRPr>
          </a:p>
        </p:txBody>
      </p:sp>
      <p:pic>
        <p:nvPicPr>
          <p:cNvPr id="11" name="Picture 4" descr="C:\Users\mcase\AppData\Local\Microsoft\Windows\Temporary Internet Files\Content.IE5\A1ZF4GEO\MC900233464[1].wmf"/>
          <p:cNvPicPr>
            <a:picLocks noChangeAspect="1" noChangeArrowheads="1"/>
          </p:cNvPicPr>
          <p:nvPr/>
        </p:nvPicPr>
        <p:blipFill>
          <a:blip r:embed="rId4" cstate="print"/>
          <a:srcRect/>
          <a:stretch>
            <a:fillRect/>
          </a:stretch>
        </p:blipFill>
        <p:spPr bwMode="auto">
          <a:xfrm>
            <a:off x="7772400" y="148856"/>
            <a:ext cx="1221376" cy="994144"/>
          </a:xfrm>
          <a:prstGeom prst="rect">
            <a:avLst/>
          </a:prstGeom>
          <a:noFill/>
          <a:effectLst>
            <a:outerShdw blurRad="50800" dist="38100" dir="2700000" algn="tl" rotWithShape="0">
              <a:prstClr val="black">
                <a:alpha val="40000"/>
              </a:prstClr>
            </a:outerShdw>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anim calcmode="lin" valueType="num">
                                      <p:cBhvr>
                                        <p:cTn id="8" dur="500" fill="hold"/>
                                        <p:tgtEl>
                                          <p:spTgt spid="5122"/>
                                        </p:tgtEl>
                                        <p:attrNameLst>
                                          <p:attrName>ppt_x</p:attrName>
                                        </p:attrNameLst>
                                      </p:cBhvr>
                                      <p:tavLst>
                                        <p:tav tm="0">
                                          <p:val>
                                            <p:strVal val="#ppt_x"/>
                                          </p:val>
                                        </p:tav>
                                        <p:tav tm="100000">
                                          <p:val>
                                            <p:strVal val="#ppt_x"/>
                                          </p:val>
                                        </p:tav>
                                      </p:tavLst>
                                    </p:anim>
                                    <p:anim calcmode="lin" valueType="num">
                                      <p:cBhvr>
                                        <p:cTn id="9" dur="450" decel="100000" fill="hold"/>
                                        <p:tgtEl>
                                          <p:spTgt spid="512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5122"/>
                                        </p:tgtEl>
                                        <p:attrNameLst>
                                          <p:attrName>ppt_y</p:attrName>
                                        </p:attrNameLst>
                                      </p:cBhvr>
                                      <p:tavLst>
                                        <p:tav tm="0">
                                          <p:val>
                                            <p:strVal val="#ppt_y-.03"/>
                                          </p:val>
                                        </p:tav>
                                        <p:tav tm="100000">
                                          <p:val>
                                            <p:strVal val="#ppt_y"/>
                                          </p:val>
                                        </p:tav>
                                      </p:tavLst>
                                    </p:anim>
                                  </p:childTnLst>
                                </p:cTn>
                              </p:par>
                            </p:childTnLst>
                          </p:cTn>
                        </p:par>
                        <p:par>
                          <p:cTn id="11" fill="hold">
                            <p:stCondLst>
                              <p:cond delay="500"/>
                            </p:stCondLst>
                            <p:childTnLst>
                              <p:par>
                                <p:cTn id="12" presetID="37" presetClass="entr" presetSubtype="0" fill="hold" grpId="0" nodeType="afterEffect">
                                  <p:stCondLst>
                                    <p:cond delay="0"/>
                                  </p:stCondLst>
                                  <p:childTnLst>
                                    <p:set>
                                      <p:cBhvr>
                                        <p:cTn id="13" dur="1" fill="hold">
                                          <p:stCondLst>
                                            <p:cond delay="0"/>
                                          </p:stCondLst>
                                        </p:cTn>
                                        <p:tgtEl>
                                          <p:spTgt spid="4100">
                                            <p:txEl>
                                              <p:pRg st="0" end="0"/>
                                            </p:txEl>
                                          </p:spTgt>
                                        </p:tgtEl>
                                        <p:attrNameLst>
                                          <p:attrName>style.visibility</p:attrName>
                                        </p:attrNameLst>
                                      </p:cBhvr>
                                      <p:to>
                                        <p:strVal val="visible"/>
                                      </p:to>
                                    </p:set>
                                    <p:animEffect transition="in" filter="fade">
                                      <p:cBhvr>
                                        <p:cTn id="14" dur="1000"/>
                                        <p:tgtEl>
                                          <p:spTgt spid="4100">
                                            <p:txEl>
                                              <p:pRg st="0" end="0"/>
                                            </p:txEl>
                                          </p:spTgt>
                                        </p:tgtEl>
                                      </p:cBhvr>
                                    </p:animEffect>
                                    <p:anim calcmode="lin" valueType="num">
                                      <p:cBhvr>
                                        <p:cTn id="15" dur="1000" fill="hold"/>
                                        <p:tgtEl>
                                          <p:spTgt spid="4100">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4100">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100">
                                            <p:txEl>
                                              <p:pRg st="0" end="0"/>
                                            </p:txEl>
                                          </p:spTgt>
                                        </p:tgtEl>
                                        <p:attrNameLst>
                                          <p:attrName>ppt_y</p:attrName>
                                        </p:attrNameLst>
                                      </p:cBhvr>
                                      <p:tavLst>
                                        <p:tav tm="0">
                                          <p:val>
                                            <p:strVal val="#ppt_y-.03"/>
                                          </p:val>
                                        </p:tav>
                                        <p:tav tm="100000">
                                          <p:val>
                                            <p:strVal val="#ppt_y"/>
                                          </p:val>
                                        </p:tav>
                                      </p:tavLst>
                                    </p:anim>
                                  </p:childTnLst>
                                </p:cTn>
                              </p:par>
                              <p:par>
                                <p:cTn id="18" presetID="37" presetClass="entr" presetSubtype="0" fill="hold" nodeType="withEffect">
                                  <p:stCondLst>
                                    <p:cond delay="0"/>
                                  </p:stCondLst>
                                  <p:childTnLst>
                                    <p:set>
                                      <p:cBhvr>
                                        <p:cTn id="19" dur="1" fill="hold">
                                          <p:stCondLst>
                                            <p:cond delay="0"/>
                                          </p:stCondLst>
                                        </p:cTn>
                                        <p:tgtEl>
                                          <p:spTgt spid="4099">
                                            <p:txEl>
                                              <p:pRg st="0" end="0"/>
                                            </p:txEl>
                                          </p:spTgt>
                                        </p:tgtEl>
                                        <p:attrNameLst>
                                          <p:attrName>style.visibility</p:attrName>
                                        </p:attrNameLst>
                                      </p:cBhvr>
                                      <p:to>
                                        <p:strVal val="visible"/>
                                      </p:to>
                                    </p:set>
                                    <p:animEffect transition="in" filter="fade">
                                      <p:cBhvr>
                                        <p:cTn id="20" dur="1000"/>
                                        <p:tgtEl>
                                          <p:spTgt spid="4099">
                                            <p:txEl>
                                              <p:pRg st="0" end="0"/>
                                            </p:txEl>
                                          </p:spTgt>
                                        </p:tgtEl>
                                      </p:cBhvr>
                                    </p:animEffect>
                                    <p:anim calcmode="lin" valueType="num">
                                      <p:cBhvr>
                                        <p:cTn id="21"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4099">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409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4" presetClass="entr" presetSubtype="0" accel="100000" fill="hold"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 calcmode="lin" valueType="num">
                                      <p:cBhvr>
                                        <p:cTn id="28" dur="500" fill="hold"/>
                                        <p:tgtEl>
                                          <p:spTgt spid="6">
                                            <p:txEl>
                                              <p:pRg st="0" end="0"/>
                                            </p:txEl>
                                          </p:spTgt>
                                        </p:tgtEl>
                                        <p:attrNameLst>
                                          <p:attrName>ppt_w</p:attrName>
                                        </p:attrNameLst>
                                      </p:cBhvr>
                                      <p:tavLst>
                                        <p:tav tm="0">
                                          <p:val>
                                            <p:strVal val="#ppt_w*0.05"/>
                                          </p:val>
                                        </p:tav>
                                        <p:tav tm="100000">
                                          <p:val>
                                            <p:strVal val="#ppt_w"/>
                                          </p:val>
                                        </p:tav>
                                      </p:tavLst>
                                    </p:anim>
                                    <p:anim calcmode="lin" valueType="num">
                                      <p:cBhvr>
                                        <p:cTn id="29" dur="500" fill="hold"/>
                                        <p:tgtEl>
                                          <p:spTgt spid="6">
                                            <p:txEl>
                                              <p:pRg st="0" end="0"/>
                                            </p:txEl>
                                          </p:spTgt>
                                        </p:tgtEl>
                                        <p:attrNameLst>
                                          <p:attrName>ppt_h</p:attrName>
                                        </p:attrNameLst>
                                      </p:cBhvr>
                                      <p:tavLst>
                                        <p:tav tm="0">
                                          <p:val>
                                            <p:strVal val="#ppt_h"/>
                                          </p:val>
                                        </p:tav>
                                        <p:tav tm="100000">
                                          <p:val>
                                            <p:strVal val="#ppt_h"/>
                                          </p:val>
                                        </p:tav>
                                      </p:tavLst>
                                    </p:anim>
                                    <p:anim calcmode="lin" valueType="num">
                                      <p:cBhvr>
                                        <p:cTn id="30" dur="5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31" dur="500" fill="hold"/>
                                        <p:tgtEl>
                                          <p:spTgt spid="6">
                                            <p:txEl>
                                              <p:pRg st="0" end="0"/>
                                            </p:txEl>
                                          </p:spTgt>
                                        </p:tgtEl>
                                        <p:attrNameLst>
                                          <p:attrName>ppt_y</p:attrName>
                                        </p:attrNameLst>
                                      </p:cBhvr>
                                      <p:tavLst>
                                        <p:tav tm="0">
                                          <p:val>
                                            <p:strVal val="#ppt_y"/>
                                          </p:val>
                                        </p:tav>
                                        <p:tav tm="100000">
                                          <p:val>
                                            <p:strVal val="#ppt_y"/>
                                          </p:val>
                                        </p:tav>
                                      </p:tavLst>
                                    </p:anim>
                                    <p:animEffect transition="in" filter="fade">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4" presetClass="entr" presetSubtype="0" accel="100000"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p:cTn id="37" dur="500" fill="hold"/>
                                        <p:tgtEl>
                                          <p:spTgt spid="4">
                                            <p:txEl>
                                              <p:pRg st="0" end="0"/>
                                            </p:txEl>
                                          </p:spTgt>
                                        </p:tgtEl>
                                        <p:attrNameLst>
                                          <p:attrName>ppt_w</p:attrName>
                                        </p:attrNameLst>
                                      </p:cBhvr>
                                      <p:tavLst>
                                        <p:tav tm="0">
                                          <p:val>
                                            <p:strVal val="#ppt_w*0.05"/>
                                          </p:val>
                                        </p:tav>
                                        <p:tav tm="100000">
                                          <p:val>
                                            <p:strVal val="#ppt_w"/>
                                          </p:val>
                                        </p:tav>
                                      </p:tavLst>
                                    </p:anim>
                                    <p:anim calcmode="lin" valueType="num">
                                      <p:cBhvr>
                                        <p:cTn id="38" dur="5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39" dur="5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40" dur="500" fill="hold"/>
                                        <p:tgtEl>
                                          <p:spTgt spid="4">
                                            <p:txEl>
                                              <p:pRg st="0" end="0"/>
                                            </p:txEl>
                                          </p:spTgt>
                                        </p:tgtEl>
                                        <p:attrNameLst>
                                          <p:attrName>ppt_y</p:attrName>
                                        </p:attrNameLst>
                                      </p:cBhvr>
                                      <p:tavLst>
                                        <p:tav tm="0">
                                          <p:val>
                                            <p:strVal val="#ppt_y"/>
                                          </p:val>
                                        </p:tav>
                                        <p:tav tm="100000">
                                          <p:val>
                                            <p:strVal val="#ppt_y"/>
                                          </p:val>
                                        </p:tav>
                                      </p:tavLst>
                                    </p:anim>
                                    <p:animEffect transition="in" filter="fade">
                                      <p:cBhvr>
                                        <p:cTn id="41" dur="500"/>
                                        <p:tgtEl>
                                          <p:spTgt spid="4">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4" presetClass="entr" presetSubtype="0" accel="100000" fill="hold" nodeType="clickEffect">
                                  <p:stCondLst>
                                    <p:cond delay="0"/>
                                  </p:stCondLst>
                                  <p:childTnLst>
                                    <p:set>
                                      <p:cBhvr>
                                        <p:cTn id="45" dur="1" fill="hold">
                                          <p:stCondLst>
                                            <p:cond delay="0"/>
                                          </p:stCondLst>
                                        </p:cTn>
                                        <p:tgtEl>
                                          <p:spTgt spid="6">
                                            <p:txEl>
                                              <p:pRg st="1" end="1"/>
                                            </p:txEl>
                                          </p:spTgt>
                                        </p:tgtEl>
                                        <p:attrNameLst>
                                          <p:attrName>style.visibility</p:attrName>
                                        </p:attrNameLst>
                                      </p:cBhvr>
                                      <p:to>
                                        <p:strVal val="visible"/>
                                      </p:to>
                                    </p:set>
                                    <p:anim calcmode="lin" valueType="num">
                                      <p:cBhvr>
                                        <p:cTn id="46" dur="500" fill="hold"/>
                                        <p:tgtEl>
                                          <p:spTgt spid="6">
                                            <p:txEl>
                                              <p:pRg st="1" end="1"/>
                                            </p:txEl>
                                          </p:spTgt>
                                        </p:tgtEl>
                                        <p:attrNameLst>
                                          <p:attrName>ppt_w</p:attrName>
                                        </p:attrNameLst>
                                      </p:cBhvr>
                                      <p:tavLst>
                                        <p:tav tm="0">
                                          <p:val>
                                            <p:strVal val="#ppt_w*0.05"/>
                                          </p:val>
                                        </p:tav>
                                        <p:tav tm="100000">
                                          <p:val>
                                            <p:strVal val="#ppt_w"/>
                                          </p:val>
                                        </p:tav>
                                      </p:tavLst>
                                    </p:anim>
                                    <p:anim calcmode="lin" valueType="num">
                                      <p:cBhvr>
                                        <p:cTn id="47" dur="500" fill="hold"/>
                                        <p:tgtEl>
                                          <p:spTgt spid="6">
                                            <p:txEl>
                                              <p:pRg st="1" end="1"/>
                                            </p:txEl>
                                          </p:spTgt>
                                        </p:tgtEl>
                                        <p:attrNameLst>
                                          <p:attrName>ppt_h</p:attrName>
                                        </p:attrNameLst>
                                      </p:cBhvr>
                                      <p:tavLst>
                                        <p:tav tm="0">
                                          <p:val>
                                            <p:strVal val="#ppt_h"/>
                                          </p:val>
                                        </p:tav>
                                        <p:tav tm="100000">
                                          <p:val>
                                            <p:strVal val="#ppt_h"/>
                                          </p:val>
                                        </p:tav>
                                      </p:tavLst>
                                    </p:anim>
                                    <p:anim calcmode="lin" valueType="num">
                                      <p:cBhvr>
                                        <p:cTn id="48" dur="500" fill="hold"/>
                                        <p:tgtEl>
                                          <p:spTgt spid="6">
                                            <p:txEl>
                                              <p:pRg st="1" end="1"/>
                                            </p:txEl>
                                          </p:spTgt>
                                        </p:tgtEl>
                                        <p:attrNameLst>
                                          <p:attrName>ppt_x</p:attrName>
                                        </p:attrNameLst>
                                      </p:cBhvr>
                                      <p:tavLst>
                                        <p:tav tm="0">
                                          <p:val>
                                            <p:strVal val="#ppt_x-.2"/>
                                          </p:val>
                                        </p:tav>
                                        <p:tav tm="100000">
                                          <p:val>
                                            <p:strVal val="#ppt_x"/>
                                          </p:val>
                                        </p:tav>
                                      </p:tavLst>
                                    </p:anim>
                                    <p:anim calcmode="lin" valueType="num">
                                      <p:cBhvr>
                                        <p:cTn id="49" dur="500" fill="hold"/>
                                        <p:tgtEl>
                                          <p:spTgt spid="6">
                                            <p:txEl>
                                              <p:pRg st="1" end="1"/>
                                            </p:txEl>
                                          </p:spTgt>
                                        </p:tgtEl>
                                        <p:attrNameLst>
                                          <p:attrName>ppt_y</p:attrName>
                                        </p:attrNameLst>
                                      </p:cBhvr>
                                      <p:tavLst>
                                        <p:tav tm="0">
                                          <p:val>
                                            <p:strVal val="#ppt_y"/>
                                          </p:val>
                                        </p:tav>
                                        <p:tav tm="100000">
                                          <p:val>
                                            <p:strVal val="#ppt_y"/>
                                          </p:val>
                                        </p:tav>
                                      </p:tavLst>
                                    </p:anim>
                                    <p:animEffect transition="in" filter="fade">
                                      <p:cBhvr>
                                        <p:cTn id="50" dur="500"/>
                                        <p:tgtEl>
                                          <p:spTgt spid="6">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4" presetClass="entr" presetSubtype="0" accel="100000" fill="hold"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 calcmode="lin" valueType="num">
                                      <p:cBhvr>
                                        <p:cTn id="55" dur="500" fill="hold"/>
                                        <p:tgtEl>
                                          <p:spTgt spid="4">
                                            <p:txEl>
                                              <p:pRg st="1" end="1"/>
                                            </p:txEl>
                                          </p:spTgt>
                                        </p:tgtEl>
                                        <p:attrNameLst>
                                          <p:attrName>ppt_w</p:attrName>
                                        </p:attrNameLst>
                                      </p:cBhvr>
                                      <p:tavLst>
                                        <p:tav tm="0">
                                          <p:val>
                                            <p:strVal val="#ppt_w*0.05"/>
                                          </p:val>
                                        </p:tav>
                                        <p:tav tm="100000">
                                          <p:val>
                                            <p:strVal val="#ppt_w"/>
                                          </p:val>
                                        </p:tav>
                                      </p:tavLst>
                                    </p:anim>
                                    <p:anim calcmode="lin" valueType="num">
                                      <p:cBhvr>
                                        <p:cTn id="56" dur="500" fill="hold"/>
                                        <p:tgtEl>
                                          <p:spTgt spid="4">
                                            <p:txEl>
                                              <p:pRg st="1" end="1"/>
                                            </p:txEl>
                                          </p:spTgt>
                                        </p:tgtEl>
                                        <p:attrNameLst>
                                          <p:attrName>ppt_h</p:attrName>
                                        </p:attrNameLst>
                                      </p:cBhvr>
                                      <p:tavLst>
                                        <p:tav tm="0">
                                          <p:val>
                                            <p:strVal val="#ppt_h"/>
                                          </p:val>
                                        </p:tav>
                                        <p:tav tm="100000">
                                          <p:val>
                                            <p:strVal val="#ppt_h"/>
                                          </p:val>
                                        </p:tav>
                                      </p:tavLst>
                                    </p:anim>
                                    <p:anim calcmode="lin" valueType="num">
                                      <p:cBhvr>
                                        <p:cTn id="57" dur="5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58" dur="500" fill="hold"/>
                                        <p:tgtEl>
                                          <p:spTgt spid="4">
                                            <p:txEl>
                                              <p:pRg st="1" end="1"/>
                                            </p:txEl>
                                          </p:spTgt>
                                        </p:tgtEl>
                                        <p:attrNameLst>
                                          <p:attrName>ppt_y</p:attrName>
                                        </p:attrNameLst>
                                      </p:cBhvr>
                                      <p:tavLst>
                                        <p:tav tm="0">
                                          <p:val>
                                            <p:strVal val="#ppt_y"/>
                                          </p:val>
                                        </p:tav>
                                        <p:tav tm="100000">
                                          <p:val>
                                            <p:strVal val="#ppt_y"/>
                                          </p:val>
                                        </p:tav>
                                      </p:tavLst>
                                    </p:anim>
                                    <p:animEffect transition="in" filter="fade">
                                      <p:cBhvr>
                                        <p:cTn id="59" dur="500"/>
                                        <p:tgtEl>
                                          <p:spTgt spid="4">
                                            <p:txEl>
                                              <p:pRg st="1" end="1"/>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54" presetClass="entr" presetSubtype="0" accel="100000" fill="hold" nodeType="clickEffect">
                                  <p:stCondLst>
                                    <p:cond delay="0"/>
                                  </p:stCondLst>
                                  <p:childTnLst>
                                    <p:set>
                                      <p:cBhvr>
                                        <p:cTn id="63" dur="1" fill="hold">
                                          <p:stCondLst>
                                            <p:cond delay="0"/>
                                          </p:stCondLst>
                                        </p:cTn>
                                        <p:tgtEl>
                                          <p:spTgt spid="6">
                                            <p:txEl>
                                              <p:pRg st="2" end="2"/>
                                            </p:txEl>
                                          </p:spTgt>
                                        </p:tgtEl>
                                        <p:attrNameLst>
                                          <p:attrName>style.visibility</p:attrName>
                                        </p:attrNameLst>
                                      </p:cBhvr>
                                      <p:to>
                                        <p:strVal val="visible"/>
                                      </p:to>
                                    </p:set>
                                    <p:anim calcmode="lin" valueType="num">
                                      <p:cBhvr>
                                        <p:cTn id="64" dur="500" fill="hold"/>
                                        <p:tgtEl>
                                          <p:spTgt spid="6">
                                            <p:txEl>
                                              <p:pRg st="2" end="2"/>
                                            </p:txEl>
                                          </p:spTgt>
                                        </p:tgtEl>
                                        <p:attrNameLst>
                                          <p:attrName>ppt_w</p:attrName>
                                        </p:attrNameLst>
                                      </p:cBhvr>
                                      <p:tavLst>
                                        <p:tav tm="0">
                                          <p:val>
                                            <p:strVal val="#ppt_w*0.05"/>
                                          </p:val>
                                        </p:tav>
                                        <p:tav tm="100000">
                                          <p:val>
                                            <p:strVal val="#ppt_w"/>
                                          </p:val>
                                        </p:tav>
                                      </p:tavLst>
                                    </p:anim>
                                    <p:anim calcmode="lin" valueType="num">
                                      <p:cBhvr>
                                        <p:cTn id="65" dur="500" fill="hold"/>
                                        <p:tgtEl>
                                          <p:spTgt spid="6">
                                            <p:txEl>
                                              <p:pRg st="2" end="2"/>
                                            </p:txEl>
                                          </p:spTgt>
                                        </p:tgtEl>
                                        <p:attrNameLst>
                                          <p:attrName>ppt_h</p:attrName>
                                        </p:attrNameLst>
                                      </p:cBhvr>
                                      <p:tavLst>
                                        <p:tav tm="0">
                                          <p:val>
                                            <p:strVal val="#ppt_h"/>
                                          </p:val>
                                        </p:tav>
                                        <p:tav tm="100000">
                                          <p:val>
                                            <p:strVal val="#ppt_h"/>
                                          </p:val>
                                        </p:tav>
                                      </p:tavLst>
                                    </p:anim>
                                    <p:anim calcmode="lin" valueType="num">
                                      <p:cBhvr>
                                        <p:cTn id="66" dur="500" fill="hold"/>
                                        <p:tgtEl>
                                          <p:spTgt spid="6">
                                            <p:txEl>
                                              <p:pRg st="2" end="2"/>
                                            </p:txEl>
                                          </p:spTgt>
                                        </p:tgtEl>
                                        <p:attrNameLst>
                                          <p:attrName>ppt_x</p:attrName>
                                        </p:attrNameLst>
                                      </p:cBhvr>
                                      <p:tavLst>
                                        <p:tav tm="0">
                                          <p:val>
                                            <p:strVal val="#ppt_x-.2"/>
                                          </p:val>
                                        </p:tav>
                                        <p:tav tm="100000">
                                          <p:val>
                                            <p:strVal val="#ppt_x"/>
                                          </p:val>
                                        </p:tav>
                                      </p:tavLst>
                                    </p:anim>
                                    <p:anim calcmode="lin" valueType="num">
                                      <p:cBhvr>
                                        <p:cTn id="67" dur="500" fill="hold"/>
                                        <p:tgtEl>
                                          <p:spTgt spid="6">
                                            <p:txEl>
                                              <p:pRg st="2" end="2"/>
                                            </p:txEl>
                                          </p:spTgt>
                                        </p:tgtEl>
                                        <p:attrNameLst>
                                          <p:attrName>ppt_y</p:attrName>
                                        </p:attrNameLst>
                                      </p:cBhvr>
                                      <p:tavLst>
                                        <p:tav tm="0">
                                          <p:val>
                                            <p:strVal val="#ppt_y"/>
                                          </p:val>
                                        </p:tav>
                                        <p:tav tm="100000">
                                          <p:val>
                                            <p:strVal val="#ppt_y"/>
                                          </p:val>
                                        </p:tav>
                                      </p:tavLst>
                                    </p:anim>
                                    <p:animEffect transition="in" filter="fade">
                                      <p:cBhvr>
                                        <p:cTn id="68" dur="500"/>
                                        <p:tgtEl>
                                          <p:spTgt spid="6">
                                            <p:txEl>
                                              <p:pRg st="2" end="2"/>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54" presetClass="entr" presetSubtype="0" accel="100000" fill="hold" nodeType="clickEffect">
                                  <p:stCondLst>
                                    <p:cond delay="0"/>
                                  </p:stCondLst>
                                  <p:childTnLst>
                                    <p:set>
                                      <p:cBhvr>
                                        <p:cTn id="72" dur="1" fill="hold">
                                          <p:stCondLst>
                                            <p:cond delay="0"/>
                                          </p:stCondLst>
                                        </p:cTn>
                                        <p:tgtEl>
                                          <p:spTgt spid="4">
                                            <p:txEl>
                                              <p:pRg st="2" end="2"/>
                                            </p:txEl>
                                          </p:spTgt>
                                        </p:tgtEl>
                                        <p:attrNameLst>
                                          <p:attrName>style.visibility</p:attrName>
                                        </p:attrNameLst>
                                      </p:cBhvr>
                                      <p:to>
                                        <p:strVal val="visible"/>
                                      </p:to>
                                    </p:set>
                                    <p:anim calcmode="lin" valueType="num">
                                      <p:cBhvr>
                                        <p:cTn id="73" dur="500" fill="hold"/>
                                        <p:tgtEl>
                                          <p:spTgt spid="4">
                                            <p:txEl>
                                              <p:pRg st="2" end="2"/>
                                            </p:txEl>
                                          </p:spTgt>
                                        </p:tgtEl>
                                        <p:attrNameLst>
                                          <p:attrName>ppt_w</p:attrName>
                                        </p:attrNameLst>
                                      </p:cBhvr>
                                      <p:tavLst>
                                        <p:tav tm="0">
                                          <p:val>
                                            <p:strVal val="#ppt_w*0.05"/>
                                          </p:val>
                                        </p:tav>
                                        <p:tav tm="100000">
                                          <p:val>
                                            <p:strVal val="#ppt_w"/>
                                          </p:val>
                                        </p:tav>
                                      </p:tavLst>
                                    </p:anim>
                                    <p:anim calcmode="lin" valueType="num">
                                      <p:cBhvr>
                                        <p:cTn id="74" dur="5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75" dur="500" fill="hold"/>
                                        <p:tgtEl>
                                          <p:spTgt spid="4">
                                            <p:txEl>
                                              <p:pRg st="2" end="2"/>
                                            </p:txEl>
                                          </p:spTgt>
                                        </p:tgtEl>
                                        <p:attrNameLst>
                                          <p:attrName>ppt_x</p:attrName>
                                        </p:attrNameLst>
                                      </p:cBhvr>
                                      <p:tavLst>
                                        <p:tav tm="0">
                                          <p:val>
                                            <p:strVal val="#ppt_x-.2"/>
                                          </p:val>
                                        </p:tav>
                                        <p:tav tm="100000">
                                          <p:val>
                                            <p:strVal val="#ppt_x"/>
                                          </p:val>
                                        </p:tav>
                                      </p:tavLst>
                                    </p:anim>
                                    <p:anim calcmode="lin" valueType="num">
                                      <p:cBhvr>
                                        <p:cTn id="76" dur="500" fill="hold"/>
                                        <p:tgtEl>
                                          <p:spTgt spid="4">
                                            <p:txEl>
                                              <p:pRg st="2" end="2"/>
                                            </p:txEl>
                                          </p:spTgt>
                                        </p:tgtEl>
                                        <p:attrNameLst>
                                          <p:attrName>ppt_y</p:attrName>
                                        </p:attrNameLst>
                                      </p:cBhvr>
                                      <p:tavLst>
                                        <p:tav tm="0">
                                          <p:val>
                                            <p:strVal val="#ppt_y"/>
                                          </p:val>
                                        </p:tav>
                                        <p:tav tm="100000">
                                          <p:val>
                                            <p:strVal val="#ppt_y"/>
                                          </p:val>
                                        </p:tav>
                                      </p:tavLst>
                                    </p:anim>
                                    <p:animEffect transition="in" filter="fade">
                                      <p:cBhvr>
                                        <p:cTn id="77" dur="500"/>
                                        <p:tgtEl>
                                          <p:spTgt spid="4">
                                            <p:txEl>
                                              <p:pRg st="2" end="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54" presetClass="entr" presetSubtype="0" accel="100000" fill="hold" nodeType="clickEffect">
                                  <p:stCondLst>
                                    <p:cond delay="0"/>
                                  </p:stCondLst>
                                  <p:childTnLst>
                                    <p:set>
                                      <p:cBhvr>
                                        <p:cTn id="81" dur="1" fill="hold">
                                          <p:stCondLst>
                                            <p:cond delay="0"/>
                                          </p:stCondLst>
                                        </p:cTn>
                                        <p:tgtEl>
                                          <p:spTgt spid="6">
                                            <p:txEl>
                                              <p:pRg st="3" end="3"/>
                                            </p:txEl>
                                          </p:spTgt>
                                        </p:tgtEl>
                                        <p:attrNameLst>
                                          <p:attrName>style.visibility</p:attrName>
                                        </p:attrNameLst>
                                      </p:cBhvr>
                                      <p:to>
                                        <p:strVal val="visible"/>
                                      </p:to>
                                    </p:set>
                                    <p:anim calcmode="lin" valueType="num">
                                      <p:cBhvr>
                                        <p:cTn id="82" dur="500" fill="hold"/>
                                        <p:tgtEl>
                                          <p:spTgt spid="6">
                                            <p:txEl>
                                              <p:pRg st="3" end="3"/>
                                            </p:txEl>
                                          </p:spTgt>
                                        </p:tgtEl>
                                        <p:attrNameLst>
                                          <p:attrName>ppt_w</p:attrName>
                                        </p:attrNameLst>
                                      </p:cBhvr>
                                      <p:tavLst>
                                        <p:tav tm="0">
                                          <p:val>
                                            <p:strVal val="#ppt_w*0.05"/>
                                          </p:val>
                                        </p:tav>
                                        <p:tav tm="100000">
                                          <p:val>
                                            <p:strVal val="#ppt_w"/>
                                          </p:val>
                                        </p:tav>
                                      </p:tavLst>
                                    </p:anim>
                                    <p:anim calcmode="lin" valueType="num">
                                      <p:cBhvr>
                                        <p:cTn id="83" dur="500" fill="hold"/>
                                        <p:tgtEl>
                                          <p:spTgt spid="6">
                                            <p:txEl>
                                              <p:pRg st="3" end="3"/>
                                            </p:txEl>
                                          </p:spTgt>
                                        </p:tgtEl>
                                        <p:attrNameLst>
                                          <p:attrName>ppt_h</p:attrName>
                                        </p:attrNameLst>
                                      </p:cBhvr>
                                      <p:tavLst>
                                        <p:tav tm="0">
                                          <p:val>
                                            <p:strVal val="#ppt_h"/>
                                          </p:val>
                                        </p:tav>
                                        <p:tav tm="100000">
                                          <p:val>
                                            <p:strVal val="#ppt_h"/>
                                          </p:val>
                                        </p:tav>
                                      </p:tavLst>
                                    </p:anim>
                                    <p:anim calcmode="lin" valueType="num">
                                      <p:cBhvr>
                                        <p:cTn id="84" dur="500" fill="hold"/>
                                        <p:tgtEl>
                                          <p:spTgt spid="6">
                                            <p:txEl>
                                              <p:pRg st="3" end="3"/>
                                            </p:txEl>
                                          </p:spTgt>
                                        </p:tgtEl>
                                        <p:attrNameLst>
                                          <p:attrName>ppt_x</p:attrName>
                                        </p:attrNameLst>
                                      </p:cBhvr>
                                      <p:tavLst>
                                        <p:tav tm="0">
                                          <p:val>
                                            <p:strVal val="#ppt_x-.2"/>
                                          </p:val>
                                        </p:tav>
                                        <p:tav tm="100000">
                                          <p:val>
                                            <p:strVal val="#ppt_x"/>
                                          </p:val>
                                        </p:tav>
                                      </p:tavLst>
                                    </p:anim>
                                    <p:anim calcmode="lin" valueType="num">
                                      <p:cBhvr>
                                        <p:cTn id="85" dur="500" fill="hold"/>
                                        <p:tgtEl>
                                          <p:spTgt spid="6">
                                            <p:txEl>
                                              <p:pRg st="3" end="3"/>
                                            </p:txEl>
                                          </p:spTgt>
                                        </p:tgtEl>
                                        <p:attrNameLst>
                                          <p:attrName>ppt_y</p:attrName>
                                        </p:attrNameLst>
                                      </p:cBhvr>
                                      <p:tavLst>
                                        <p:tav tm="0">
                                          <p:val>
                                            <p:strVal val="#ppt_y"/>
                                          </p:val>
                                        </p:tav>
                                        <p:tav tm="100000">
                                          <p:val>
                                            <p:strVal val="#ppt_y"/>
                                          </p:val>
                                        </p:tav>
                                      </p:tavLst>
                                    </p:anim>
                                    <p:animEffect transition="in" filter="fade">
                                      <p:cBhvr>
                                        <p:cTn id="86" dur="500"/>
                                        <p:tgtEl>
                                          <p:spTgt spid="6">
                                            <p:txEl>
                                              <p:pRg st="3" end="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4" presetClass="entr" presetSubtype="0" accel="100000" fill="hold" nodeType="clickEffect">
                                  <p:stCondLst>
                                    <p:cond delay="0"/>
                                  </p:stCondLst>
                                  <p:childTnLst>
                                    <p:set>
                                      <p:cBhvr>
                                        <p:cTn id="90" dur="1" fill="hold">
                                          <p:stCondLst>
                                            <p:cond delay="0"/>
                                          </p:stCondLst>
                                        </p:cTn>
                                        <p:tgtEl>
                                          <p:spTgt spid="4">
                                            <p:txEl>
                                              <p:pRg st="3" end="3"/>
                                            </p:txEl>
                                          </p:spTgt>
                                        </p:tgtEl>
                                        <p:attrNameLst>
                                          <p:attrName>style.visibility</p:attrName>
                                        </p:attrNameLst>
                                      </p:cBhvr>
                                      <p:to>
                                        <p:strVal val="visible"/>
                                      </p:to>
                                    </p:set>
                                    <p:anim calcmode="lin" valueType="num">
                                      <p:cBhvr>
                                        <p:cTn id="91" dur="500" fill="hold"/>
                                        <p:tgtEl>
                                          <p:spTgt spid="4">
                                            <p:txEl>
                                              <p:pRg st="3" end="3"/>
                                            </p:txEl>
                                          </p:spTgt>
                                        </p:tgtEl>
                                        <p:attrNameLst>
                                          <p:attrName>ppt_w</p:attrName>
                                        </p:attrNameLst>
                                      </p:cBhvr>
                                      <p:tavLst>
                                        <p:tav tm="0">
                                          <p:val>
                                            <p:strVal val="#ppt_w*0.05"/>
                                          </p:val>
                                        </p:tav>
                                        <p:tav tm="100000">
                                          <p:val>
                                            <p:strVal val="#ppt_w"/>
                                          </p:val>
                                        </p:tav>
                                      </p:tavLst>
                                    </p:anim>
                                    <p:anim calcmode="lin" valueType="num">
                                      <p:cBhvr>
                                        <p:cTn id="92" dur="50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93" dur="500" fill="hold"/>
                                        <p:tgtEl>
                                          <p:spTgt spid="4">
                                            <p:txEl>
                                              <p:pRg st="3" end="3"/>
                                            </p:txEl>
                                          </p:spTgt>
                                        </p:tgtEl>
                                        <p:attrNameLst>
                                          <p:attrName>ppt_x</p:attrName>
                                        </p:attrNameLst>
                                      </p:cBhvr>
                                      <p:tavLst>
                                        <p:tav tm="0">
                                          <p:val>
                                            <p:strVal val="#ppt_x-.2"/>
                                          </p:val>
                                        </p:tav>
                                        <p:tav tm="100000">
                                          <p:val>
                                            <p:strVal val="#ppt_x"/>
                                          </p:val>
                                        </p:tav>
                                      </p:tavLst>
                                    </p:anim>
                                    <p:anim calcmode="lin" valueType="num">
                                      <p:cBhvr>
                                        <p:cTn id="94" dur="500" fill="hold"/>
                                        <p:tgtEl>
                                          <p:spTgt spid="4">
                                            <p:txEl>
                                              <p:pRg st="3" end="3"/>
                                            </p:txEl>
                                          </p:spTgt>
                                        </p:tgtEl>
                                        <p:attrNameLst>
                                          <p:attrName>ppt_y</p:attrName>
                                        </p:attrNameLst>
                                      </p:cBhvr>
                                      <p:tavLst>
                                        <p:tav tm="0">
                                          <p:val>
                                            <p:strVal val="#ppt_y"/>
                                          </p:val>
                                        </p:tav>
                                        <p:tav tm="100000">
                                          <p:val>
                                            <p:strVal val="#ppt_y"/>
                                          </p:val>
                                        </p:tav>
                                      </p:tavLst>
                                    </p:anim>
                                    <p:animEffect transition="in" filter="fade">
                                      <p:cBhvr>
                                        <p:cTn id="95" dur="500"/>
                                        <p:tgtEl>
                                          <p:spTgt spid="4">
                                            <p:txEl>
                                              <p:pRg st="3" end="3"/>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54" presetClass="entr" presetSubtype="0" accel="100000" fill="hold" nodeType="clickEffect">
                                  <p:stCondLst>
                                    <p:cond delay="0"/>
                                  </p:stCondLst>
                                  <p:childTnLst>
                                    <p:set>
                                      <p:cBhvr>
                                        <p:cTn id="99" dur="1" fill="hold">
                                          <p:stCondLst>
                                            <p:cond delay="0"/>
                                          </p:stCondLst>
                                        </p:cTn>
                                        <p:tgtEl>
                                          <p:spTgt spid="6">
                                            <p:txEl>
                                              <p:pRg st="4" end="4"/>
                                            </p:txEl>
                                          </p:spTgt>
                                        </p:tgtEl>
                                        <p:attrNameLst>
                                          <p:attrName>style.visibility</p:attrName>
                                        </p:attrNameLst>
                                      </p:cBhvr>
                                      <p:to>
                                        <p:strVal val="visible"/>
                                      </p:to>
                                    </p:set>
                                    <p:anim calcmode="lin" valueType="num">
                                      <p:cBhvr>
                                        <p:cTn id="100" dur="500" fill="hold"/>
                                        <p:tgtEl>
                                          <p:spTgt spid="6">
                                            <p:txEl>
                                              <p:pRg st="4" end="4"/>
                                            </p:txEl>
                                          </p:spTgt>
                                        </p:tgtEl>
                                        <p:attrNameLst>
                                          <p:attrName>ppt_w</p:attrName>
                                        </p:attrNameLst>
                                      </p:cBhvr>
                                      <p:tavLst>
                                        <p:tav tm="0">
                                          <p:val>
                                            <p:strVal val="#ppt_w*0.05"/>
                                          </p:val>
                                        </p:tav>
                                        <p:tav tm="100000">
                                          <p:val>
                                            <p:strVal val="#ppt_w"/>
                                          </p:val>
                                        </p:tav>
                                      </p:tavLst>
                                    </p:anim>
                                    <p:anim calcmode="lin" valueType="num">
                                      <p:cBhvr>
                                        <p:cTn id="101" dur="500" fill="hold"/>
                                        <p:tgtEl>
                                          <p:spTgt spid="6">
                                            <p:txEl>
                                              <p:pRg st="4" end="4"/>
                                            </p:txEl>
                                          </p:spTgt>
                                        </p:tgtEl>
                                        <p:attrNameLst>
                                          <p:attrName>ppt_h</p:attrName>
                                        </p:attrNameLst>
                                      </p:cBhvr>
                                      <p:tavLst>
                                        <p:tav tm="0">
                                          <p:val>
                                            <p:strVal val="#ppt_h"/>
                                          </p:val>
                                        </p:tav>
                                        <p:tav tm="100000">
                                          <p:val>
                                            <p:strVal val="#ppt_h"/>
                                          </p:val>
                                        </p:tav>
                                      </p:tavLst>
                                    </p:anim>
                                    <p:anim calcmode="lin" valueType="num">
                                      <p:cBhvr>
                                        <p:cTn id="102" dur="500" fill="hold"/>
                                        <p:tgtEl>
                                          <p:spTgt spid="6">
                                            <p:txEl>
                                              <p:pRg st="4" end="4"/>
                                            </p:txEl>
                                          </p:spTgt>
                                        </p:tgtEl>
                                        <p:attrNameLst>
                                          <p:attrName>ppt_x</p:attrName>
                                        </p:attrNameLst>
                                      </p:cBhvr>
                                      <p:tavLst>
                                        <p:tav tm="0">
                                          <p:val>
                                            <p:strVal val="#ppt_x-.2"/>
                                          </p:val>
                                        </p:tav>
                                        <p:tav tm="100000">
                                          <p:val>
                                            <p:strVal val="#ppt_x"/>
                                          </p:val>
                                        </p:tav>
                                      </p:tavLst>
                                    </p:anim>
                                    <p:anim calcmode="lin" valueType="num">
                                      <p:cBhvr>
                                        <p:cTn id="103" dur="500" fill="hold"/>
                                        <p:tgtEl>
                                          <p:spTgt spid="6">
                                            <p:txEl>
                                              <p:pRg st="4" end="4"/>
                                            </p:txEl>
                                          </p:spTgt>
                                        </p:tgtEl>
                                        <p:attrNameLst>
                                          <p:attrName>ppt_y</p:attrName>
                                        </p:attrNameLst>
                                      </p:cBhvr>
                                      <p:tavLst>
                                        <p:tav tm="0">
                                          <p:val>
                                            <p:strVal val="#ppt_y"/>
                                          </p:val>
                                        </p:tav>
                                        <p:tav tm="100000">
                                          <p:val>
                                            <p:strVal val="#ppt_y"/>
                                          </p:val>
                                        </p:tav>
                                      </p:tavLst>
                                    </p:anim>
                                    <p:animEffect transition="in" filter="fade">
                                      <p:cBhvr>
                                        <p:cTn id="104" dur="500"/>
                                        <p:tgtEl>
                                          <p:spTgt spid="6">
                                            <p:txEl>
                                              <p:pRg st="4" end="4"/>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54" presetClass="entr" presetSubtype="0" accel="100000" fill="hold" nodeType="clickEffect">
                                  <p:stCondLst>
                                    <p:cond delay="0"/>
                                  </p:stCondLst>
                                  <p:childTnLst>
                                    <p:set>
                                      <p:cBhvr>
                                        <p:cTn id="108" dur="1" fill="hold">
                                          <p:stCondLst>
                                            <p:cond delay="0"/>
                                          </p:stCondLst>
                                        </p:cTn>
                                        <p:tgtEl>
                                          <p:spTgt spid="4">
                                            <p:txEl>
                                              <p:pRg st="4" end="4"/>
                                            </p:txEl>
                                          </p:spTgt>
                                        </p:tgtEl>
                                        <p:attrNameLst>
                                          <p:attrName>style.visibility</p:attrName>
                                        </p:attrNameLst>
                                      </p:cBhvr>
                                      <p:to>
                                        <p:strVal val="visible"/>
                                      </p:to>
                                    </p:set>
                                    <p:anim calcmode="lin" valueType="num">
                                      <p:cBhvr>
                                        <p:cTn id="109" dur="500" fill="hold"/>
                                        <p:tgtEl>
                                          <p:spTgt spid="4">
                                            <p:txEl>
                                              <p:pRg st="4" end="4"/>
                                            </p:txEl>
                                          </p:spTgt>
                                        </p:tgtEl>
                                        <p:attrNameLst>
                                          <p:attrName>ppt_w</p:attrName>
                                        </p:attrNameLst>
                                      </p:cBhvr>
                                      <p:tavLst>
                                        <p:tav tm="0">
                                          <p:val>
                                            <p:strVal val="#ppt_w*0.05"/>
                                          </p:val>
                                        </p:tav>
                                        <p:tav tm="100000">
                                          <p:val>
                                            <p:strVal val="#ppt_w"/>
                                          </p:val>
                                        </p:tav>
                                      </p:tavLst>
                                    </p:anim>
                                    <p:anim calcmode="lin" valueType="num">
                                      <p:cBhvr>
                                        <p:cTn id="110" dur="5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111" dur="500" fill="hold"/>
                                        <p:tgtEl>
                                          <p:spTgt spid="4">
                                            <p:txEl>
                                              <p:pRg st="4" end="4"/>
                                            </p:txEl>
                                          </p:spTgt>
                                        </p:tgtEl>
                                        <p:attrNameLst>
                                          <p:attrName>ppt_x</p:attrName>
                                        </p:attrNameLst>
                                      </p:cBhvr>
                                      <p:tavLst>
                                        <p:tav tm="0">
                                          <p:val>
                                            <p:strVal val="#ppt_x-.2"/>
                                          </p:val>
                                        </p:tav>
                                        <p:tav tm="100000">
                                          <p:val>
                                            <p:strVal val="#ppt_x"/>
                                          </p:val>
                                        </p:tav>
                                      </p:tavLst>
                                    </p:anim>
                                    <p:anim calcmode="lin" valueType="num">
                                      <p:cBhvr>
                                        <p:cTn id="112" dur="500" fill="hold"/>
                                        <p:tgtEl>
                                          <p:spTgt spid="4">
                                            <p:txEl>
                                              <p:pRg st="4" end="4"/>
                                            </p:txEl>
                                          </p:spTgt>
                                        </p:tgtEl>
                                        <p:attrNameLst>
                                          <p:attrName>ppt_y</p:attrName>
                                        </p:attrNameLst>
                                      </p:cBhvr>
                                      <p:tavLst>
                                        <p:tav tm="0">
                                          <p:val>
                                            <p:strVal val="#ppt_y"/>
                                          </p:val>
                                        </p:tav>
                                        <p:tav tm="100000">
                                          <p:val>
                                            <p:strVal val="#ppt_y"/>
                                          </p:val>
                                        </p:tav>
                                      </p:tavLst>
                                    </p:anim>
                                    <p:animEffect transition="in" filter="fade">
                                      <p:cBhvr>
                                        <p:cTn id="113" dur="500"/>
                                        <p:tgtEl>
                                          <p:spTgt spid="4">
                                            <p:txEl>
                                              <p:pRg st="4" end="4"/>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54" presetClass="entr" presetSubtype="0" accel="100000" fill="hold" nodeType="clickEffect">
                                  <p:stCondLst>
                                    <p:cond delay="0"/>
                                  </p:stCondLst>
                                  <p:childTnLst>
                                    <p:set>
                                      <p:cBhvr>
                                        <p:cTn id="117" dur="1" fill="hold">
                                          <p:stCondLst>
                                            <p:cond delay="0"/>
                                          </p:stCondLst>
                                        </p:cTn>
                                        <p:tgtEl>
                                          <p:spTgt spid="6">
                                            <p:txEl>
                                              <p:pRg st="5" end="5"/>
                                            </p:txEl>
                                          </p:spTgt>
                                        </p:tgtEl>
                                        <p:attrNameLst>
                                          <p:attrName>style.visibility</p:attrName>
                                        </p:attrNameLst>
                                      </p:cBhvr>
                                      <p:to>
                                        <p:strVal val="visible"/>
                                      </p:to>
                                    </p:set>
                                    <p:anim calcmode="lin" valueType="num">
                                      <p:cBhvr>
                                        <p:cTn id="118" dur="500" fill="hold"/>
                                        <p:tgtEl>
                                          <p:spTgt spid="6">
                                            <p:txEl>
                                              <p:pRg st="5" end="5"/>
                                            </p:txEl>
                                          </p:spTgt>
                                        </p:tgtEl>
                                        <p:attrNameLst>
                                          <p:attrName>ppt_w</p:attrName>
                                        </p:attrNameLst>
                                      </p:cBhvr>
                                      <p:tavLst>
                                        <p:tav tm="0">
                                          <p:val>
                                            <p:strVal val="#ppt_w*0.05"/>
                                          </p:val>
                                        </p:tav>
                                        <p:tav tm="100000">
                                          <p:val>
                                            <p:strVal val="#ppt_w"/>
                                          </p:val>
                                        </p:tav>
                                      </p:tavLst>
                                    </p:anim>
                                    <p:anim calcmode="lin" valueType="num">
                                      <p:cBhvr>
                                        <p:cTn id="119" dur="500" fill="hold"/>
                                        <p:tgtEl>
                                          <p:spTgt spid="6">
                                            <p:txEl>
                                              <p:pRg st="5" end="5"/>
                                            </p:txEl>
                                          </p:spTgt>
                                        </p:tgtEl>
                                        <p:attrNameLst>
                                          <p:attrName>ppt_h</p:attrName>
                                        </p:attrNameLst>
                                      </p:cBhvr>
                                      <p:tavLst>
                                        <p:tav tm="0">
                                          <p:val>
                                            <p:strVal val="#ppt_h"/>
                                          </p:val>
                                        </p:tav>
                                        <p:tav tm="100000">
                                          <p:val>
                                            <p:strVal val="#ppt_h"/>
                                          </p:val>
                                        </p:tav>
                                      </p:tavLst>
                                    </p:anim>
                                    <p:anim calcmode="lin" valueType="num">
                                      <p:cBhvr>
                                        <p:cTn id="120" dur="500" fill="hold"/>
                                        <p:tgtEl>
                                          <p:spTgt spid="6">
                                            <p:txEl>
                                              <p:pRg st="5" end="5"/>
                                            </p:txEl>
                                          </p:spTgt>
                                        </p:tgtEl>
                                        <p:attrNameLst>
                                          <p:attrName>ppt_x</p:attrName>
                                        </p:attrNameLst>
                                      </p:cBhvr>
                                      <p:tavLst>
                                        <p:tav tm="0">
                                          <p:val>
                                            <p:strVal val="#ppt_x-.2"/>
                                          </p:val>
                                        </p:tav>
                                        <p:tav tm="100000">
                                          <p:val>
                                            <p:strVal val="#ppt_x"/>
                                          </p:val>
                                        </p:tav>
                                      </p:tavLst>
                                    </p:anim>
                                    <p:anim calcmode="lin" valueType="num">
                                      <p:cBhvr>
                                        <p:cTn id="121" dur="500" fill="hold"/>
                                        <p:tgtEl>
                                          <p:spTgt spid="6">
                                            <p:txEl>
                                              <p:pRg st="5" end="5"/>
                                            </p:txEl>
                                          </p:spTgt>
                                        </p:tgtEl>
                                        <p:attrNameLst>
                                          <p:attrName>ppt_y</p:attrName>
                                        </p:attrNameLst>
                                      </p:cBhvr>
                                      <p:tavLst>
                                        <p:tav tm="0">
                                          <p:val>
                                            <p:strVal val="#ppt_y"/>
                                          </p:val>
                                        </p:tav>
                                        <p:tav tm="100000">
                                          <p:val>
                                            <p:strVal val="#ppt_y"/>
                                          </p:val>
                                        </p:tav>
                                      </p:tavLst>
                                    </p:anim>
                                    <p:animEffect transition="in" filter="fade">
                                      <p:cBhvr>
                                        <p:cTn id="122" dur="500"/>
                                        <p:tgtEl>
                                          <p:spTgt spid="6">
                                            <p:txEl>
                                              <p:pRg st="5" end="5"/>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54" presetClass="entr" presetSubtype="0" accel="100000" fill="hold" nodeType="clickEffect">
                                  <p:stCondLst>
                                    <p:cond delay="0"/>
                                  </p:stCondLst>
                                  <p:childTnLst>
                                    <p:set>
                                      <p:cBhvr>
                                        <p:cTn id="126" dur="1" fill="hold">
                                          <p:stCondLst>
                                            <p:cond delay="0"/>
                                          </p:stCondLst>
                                        </p:cTn>
                                        <p:tgtEl>
                                          <p:spTgt spid="4">
                                            <p:txEl>
                                              <p:pRg st="5" end="5"/>
                                            </p:txEl>
                                          </p:spTgt>
                                        </p:tgtEl>
                                        <p:attrNameLst>
                                          <p:attrName>style.visibility</p:attrName>
                                        </p:attrNameLst>
                                      </p:cBhvr>
                                      <p:to>
                                        <p:strVal val="visible"/>
                                      </p:to>
                                    </p:set>
                                    <p:anim calcmode="lin" valueType="num">
                                      <p:cBhvr>
                                        <p:cTn id="127" dur="500" fill="hold"/>
                                        <p:tgtEl>
                                          <p:spTgt spid="4">
                                            <p:txEl>
                                              <p:pRg st="5" end="5"/>
                                            </p:txEl>
                                          </p:spTgt>
                                        </p:tgtEl>
                                        <p:attrNameLst>
                                          <p:attrName>ppt_w</p:attrName>
                                        </p:attrNameLst>
                                      </p:cBhvr>
                                      <p:tavLst>
                                        <p:tav tm="0">
                                          <p:val>
                                            <p:strVal val="#ppt_w*0.05"/>
                                          </p:val>
                                        </p:tav>
                                        <p:tav tm="100000">
                                          <p:val>
                                            <p:strVal val="#ppt_w"/>
                                          </p:val>
                                        </p:tav>
                                      </p:tavLst>
                                    </p:anim>
                                    <p:anim calcmode="lin" valueType="num">
                                      <p:cBhvr>
                                        <p:cTn id="128" dur="500" fill="hold"/>
                                        <p:tgtEl>
                                          <p:spTgt spid="4">
                                            <p:txEl>
                                              <p:pRg st="5" end="5"/>
                                            </p:txEl>
                                          </p:spTgt>
                                        </p:tgtEl>
                                        <p:attrNameLst>
                                          <p:attrName>ppt_h</p:attrName>
                                        </p:attrNameLst>
                                      </p:cBhvr>
                                      <p:tavLst>
                                        <p:tav tm="0">
                                          <p:val>
                                            <p:strVal val="#ppt_h"/>
                                          </p:val>
                                        </p:tav>
                                        <p:tav tm="100000">
                                          <p:val>
                                            <p:strVal val="#ppt_h"/>
                                          </p:val>
                                        </p:tav>
                                      </p:tavLst>
                                    </p:anim>
                                    <p:anim calcmode="lin" valueType="num">
                                      <p:cBhvr>
                                        <p:cTn id="129" dur="500" fill="hold"/>
                                        <p:tgtEl>
                                          <p:spTgt spid="4">
                                            <p:txEl>
                                              <p:pRg st="5" end="5"/>
                                            </p:txEl>
                                          </p:spTgt>
                                        </p:tgtEl>
                                        <p:attrNameLst>
                                          <p:attrName>ppt_x</p:attrName>
                                        </p:attrNameLst>
                                      </p:cBhvr>
                                      <p:tavLst>
                                        <p:tav tm="0">
                                          <p:val>
                                            <p:strVal val="#ppt_x-.2"/>
                                          </p:val>
                                        </p:tav>
                                        <p:tav tm="100000">
                                          <p:val>
                                            <p:strVal val="#ppt_x"/>
                                          </p:val>
                                        </p:tav>
                                      </p:tavLst>
                                    </p:anim>
                                    <p:anim calcmode="lin" valueType="num">
                                      <p:cBhvr>
                                        <p:cTn id="130" dur="500" fill="hold"/>
                                        <p:tgtEl>
                                          <p:spTgt spid="4">
                                            <p:txEl>
                                              <p:pRg st="5" end="5"/>
                                            </p:txEl>
                                          </p:spTgt>
                                        </p:tgtEl>
                                        <p:attrNameLst>
                                          <p:attrName>ppt_y</p:attrName>
                                        </p:attrNameLst>
                                      </p:cBhvr>
                                      <p:tavLst>
                                        <p:tav tm="0">
                                          <p:val>
                                            <p:strVal val="#ppt_y"/>
                                          </p:val>
                                        </p:tav>
                                        <p:tav tm="100000">
                                          <p:val>
                                            <p:strVal val="#ppt_y"/>
                                          </p:val>
                                        </p:tav>
                                      </p:tavLst>
                                    </p:anim>
                                    <p:animEffect transition="in" filter="fade">
                                      <p:cBhvr>
                                        <p:cTn id="131" dur="500"/>
                                        <p:tgtEl>
                                          <p:spTgt spid="4">
                                            <p:txEl>
                                              <p:pRg st="5" end="5"/>
                                            </p:txEl>
                                          </p:spTgt>
                                        </p:tgtEl>
                                      </p:cBhvr>
                                    </p:animEffect>
                                  </p:childTnLst>
                                </p:cTn>
                              </p:par>
                            </p:childTnLst>
                          </p:cTn>
                        </p:par>
                      </p:childTnLst>
                    </p:cTn>
                  </p:par>
                  <p:par>
                    <p:cTn id="132" fill="hold">
                      <p:stCondLst>
                        <p:cond delay="indefinite"/>
                      </p:stCondLst>
                      <p:childTnLst>
                        <p:par>
                          <p:cTn id="133" fill="hold">
                            <p:stCondLst>
                              <p:cond delay="0"/>
                            </p:stCondLst>
                            <p:childTnLst>
                              <p:par>
                                <p:cTn id="134" presetID="54" presetClass="entr" presetSubtype="0" accel="100000" fill="hold" nodeType="clickEffect">
                                  <p:stCondLst>
                                    <p:cond delay="0"/>
                                  </p:stCondLst>
                                  <p:childTnLst>
                                    <p:set>
                                      <p:cBhvr>
                                        <p:cTn id="135" dur="1" fill="hold">
                                          <p:stCondLst>
                                            <p:cond delay="0"/>
                                          </p:stCondLst>
                                        </p:cTn>
                                        <p:tgtEl>
                                          <p:spTgt spid="6">
                                            <p:txEl>
                                              <p:pRg st="6" end="6"/>
                                            </p:txEl>
                                          </p:spTgt>
                                        </p:tgtEl>
                                        <p:attrNameLst>
                                          <p:attrName>style.visibility</p:attrName>
                                        </p:attrNameLst>
                                      </p:cBhvr>
                                      <p:to>
                                        <p:strVal val="visible"/>
                                      </p:to>
                                    </p:set>
                                    <p:anim calcmode="lin" valueType="num">
                                      <p:cBhvr>
                                        <p:cTn id="136" dur="500" fill="hold"/>
                                        <p:tgtEl>
                                          <p:spTgt spid="6">
                                            <p:txEl>
                                              <p:pRg st="6" end="6"/>
                                            </p:txEl>
                                          </p:spTgt>
                                        </p:tgtEl>
                                        <p:attrNameLst>
                                          <p:attrName>ppt_w</p:attrName>
                                        </p:attrNameLst>
                                      </p:cBhvr>
                                      <p:tavLst>
                                        <p:tav tm="0">
                                          <p:val>
                                            <p:strVal val="#ppt_w*0.05"/>
                                          </p:val>
                                        </p:tav>
                                        <p:tav tm="100000">
                                          <p:val>
                                            <p:strVal val="#ppt_w"/>
                                          </p:val>
                                        </p:tav>
                                      </p:tavLst>
                                    </p:anim>
                                    <p:anim calcmode="lin" valueType="num">
                                      <p:cBhvr>
                                        <p:cTn id="137" dur="500" fill="hold"/>
                                        <p:tgtEl>
                                          <p:spTgt spid="6">
                                            <p:txEl>
                                              <p:pRg st="6" end="6"/>
                                            </p:txEl>
                                          </p:spTgt>
                                        </p:tgtEl>
                                        <p:attrNameLst>
                                          <p:attrName>ppt_h</p:attrName>
                                        </p:attrNameLst>
                                      </p:cBhvr>
                                      <p:tavLst>
                                        <p:tav tm="0">
                                          <p:val>
                                            <p:strVal val="#ppt_h"/>
                                          </p:val>
                                        </p:tav>
                                        <p:tav tm="100000">
                                          <p:val>
                                            <p:strVal val="#ppt_h"/>
                                          </p:val>
                                        </p:tav>
                                      </p:tavLst>
                                    </p:anim>
                                    <p:anim calcmode="lin" valueType="num">
                                      <p:cBhvr>
                                        <p:cTn id="138" dur="500" fill="hold"/>
                                        <p:tgtEl>
                                          <p:spTgt spid="6">
                                            <p:txEl>
                                              <p:pRg st="6" end="6"/>
                                            </p:txEl>
                                          </p:spTgt>
                                        </p:tgtEl>
                                        <p:attrNameLst>
                                          <p:attrName>ppt_x</p:attrName>
                                        </p:attrNameLst>
                                      </p:cBhvr>
                                      <p:tavLst>
                                        <p:tav tm="0">
                                          <p:val>
                                            <p:strVal val="#ppt_x-.2"/>
                                          </p:val>
                                        </p:tav>
                                        <p:tav tm="100000">
                                          <p:val>
                                            <p:strVal val="#ppt_x"/>
                                          </p:val>
                                        </p:tav>
                                      </p:tavLst>
                                    </p:anim>
                                    <p:anim calcmode="lin" valueType="num">
                                      <p:cBhvr>
                                        <p:cTn id="139" dur="500" fill="hold"/>
                                        <p:tgtEl>
                                          <p:spTgt spid="6">
                                            <p:txEl>
                                              <p:pRg st="6" end="6"/>
                                            </p:txEl>
                                          </p:spTgt>
                                        </p:tgtEl>
                                        <p:attrNameLst>
                                          <p:attrName>ppt_y</p:attrName>
                                        </p:attrNameLst>
                                      </p:cBhvr>
                                      <p:tavLst>
                                        <p:tav tm="0">
                                          <p:val>
                                            <p:strVal val="#ppt_y"/>
                                          </p:val>
                                        </p:tav>
                                        <p:tav tm="100000">
                                          <p:val>
                                            <p:strVal val="#ppt_y"/>
                                          </p:val>
                                        </p:tav>
                                      </p:tavLst>
                                    </p:anim>
                                    <p:animEffect transition="in" filter="fade">
                                      <p:cBhvr>
                                        <p:cTn id="140" dur="500"/>
                                        <p:tgtEl>
                                          <p:spTgt spid="6">
                                            <p:txEl>
                                              <p:pRg st="6" end="6"/>
                                            </p:txEl>
                                          </p:spTgt>
                                        </p:tgtEl>
                                      </p:cBhvr>
                                    </p:animEffect>
                                  </p:childTnLst>
                                </p:cTn>
                              </p:par>
                            </p:childTnLst>
                          </p:cTn>
                        </p:par>
                      </p:childTnLst>
                    </p:cTn>
                  </p:par>
                  <p:par>
                    <p:cTn id="141" fill="hold">
                      <p:stCondLst>
                        <p:cond delay="indefinite"/>
                      </p:stCondLst>
                      <p:childTnLst>
                        <p:par>
                          <p:cTn id="142" fill="hold">
                            <p:stCondLst>
                              <p:cond delay="0"/>
                            </p:stCondLst>
                            <p:childTnLst>
                              <p:par>
                                <p:cTn id="143" presetID="54" presetClass="entr" presetSubtype="0" accel="100000" fill="hold" nodeType="clickEffect">
                                  <p:stCondLst>
                                    <p:cond delay="0"/>
                                  </p:stCondLst>
                                  <p:childTnLst>
                                    <p:set>
                                      <p:cBhvr>
                                        <p:cTn id="144" dur="1" fill="hold">
                                          <p:stCondLst>
                                            <p:cond delay="0"/>
                                          </p:stCondLst>
                                        </p:cTn>
                                        <p:tgtEl>
                                          <p:spTgt spid="4">
                                            <p:txEl>
                                              <p:pRg st="6" end="6"/>
                                            </p:txEl>
                                          </p:spTgt>
                                        </p:tgtEl>
                                        <p:attrNameLst>
                                          <p:attrName>style.visibility</p:attrName>
                                        </p:attrNameLst>
                                      </p:cBhvr>
                                      <p:to>
                                        <p:strVal val="visible"/>
                                      </p:to>
                                    </p:set>
                                    <p:anim calcmode="lin" valueType="num">
                                      <p:cBhvr>
                                        <p:cTn id="145" dur="500" fill="hold"/>
                                        <p:tgtEl>
                                          <p:spTgt spid="4">
                                            <p:txEl>
                                              <p:pRg st="6" end="6"/>
                                            </p:txEl>
                                          </p:spTgt>
                                        </p:tgtEl>
                                        <p:attrNameLst>
                                          <p:attrName>ppt_w</p:attrName>
                                        </p:attrNameLst>
                                      </p:cBhvr>
                                      <p:tavLst>
                                        <p:tav tm="0">
                                          <p:val>
                                            <p:strVal val="#ppt_w*0.05"/>
                                          </p:val>
                                        </p:tav>
                                        <p:tav tm="100000">
                                          <p:val>
                                            <p:strVal val="#ppt_w"/>
                                          </p:val>
                                        </p:tav>
                                      </p:tavLst>
                                    </p:anim>
                                    <p:anim calcmode="lin" valueType="num">
                                      <p:cBhvr>
                                        <p:cTn id="146" dur="500" fill="hold"/>
                                        <p:tgtEl>
                                          <p:spTgt spid="4">
                                            <p:txEl>
                                              <p:pRg st="6" end="6"/>
                                            </p:txEl>
                                          </p:spTgt>
                                        </p:tgtEl>
                                        <p:attrNameLst>
                                          <p:attrName>ppt_h</p:attrName>
                                        </p:attrNameLst>
                                      </p:cBhvr>
                                      <p:tavLst>
                                        <p:tav tm="0">
                                          <p:val>
                                            <p:strVal val="#ppt_h"/>
                                          </p:val>
                                        </p:tav>
                                        <p:tav tm="100000">
                                          <p:val>
                                            <p:strVal val="#ppt_h"/>
                                          </p:val>
                                        </p:tav>
                                      </p:tavLst>
                                    </p:anim>
                                    <p:anim calcmode="lin" valueType="num">
                                      <p:cBhvr>
                                        <p:cTn id="147" dur="500" fill="hold"/>
                                        <p:tgtEl>
                                          <p:spTgt spid="4">
                                            <p:txEl>
                                              <p:pRg st="6" end="6"/>
                                            </p:txEl>
                                          </p:spTgt>
                                        </p:tgtEl>
                                        <p:attrNameLst>
                                          <p:attrName>ppt_x</p:attrName>
                                        </p:attrNameLst>
                                      </p:cBhvr>
                                      <p:tavLst>
                                        <p:tav tm="0">
                                          <p:val>
                                            <p:strVal val="#ppt_x-.2"/>
                                          </p:val>
                                        </p:tav>
                                        <p:tav tm="100000">
                                          <p:val>
                                            <p:strVal val="#ppt_x"/>
                                          </p:val>
                                        </p:tav>
                                      </p:tavLst>
                                    </p:anim>
                                    <p:anim calcmode="lin" valueType="num">
                                      <p:cBhvr>
                                        <p:cTn id="148" dur="500" fill="hold"/>
                                        <p:tgtEl>
                                          <p:spTgt spid="4">
                                            <p:txEl>
                                              <p:pRg st="6" end="6"/>
                                            </p:txEl>
                                          </p:spTgt>
                                        </p:tgtEl>
                                        <p:attrNameLst>
                                          <p:attrName>ppt_y</p:attrName>
                                        </p:attrNameLst>
                                      </p:cBhvr>
                                      <p:tavLst>
                                        <p:tav tm="0">
                                          <p:val>
                                            <p:strVal val="#ppt_y"/>
                                          </p:val>
                                        </p:tav>
                                        <p:tav tm="100000">
                                          <p:val>
                                            <p:strVal val="#ppt_y"/>
                                          </p:val>
                                        </p:tav>
                                      </p:tavLst>
                                    </p:anim>
                                    <p:animEffect transition="in" filter="fade">
                                      <p:cBhvr>
                                        <p:cTn id="149" dur="500"/>
                                        <p:tgtEl>
                                          <p:spTgt spid="4">
                                            <p:txEl>
                                              <p:pRg st="6" end="6"/>
                                            </p:txEl>
                                          </p:spTgt>
                                        </p:tgtEl>
                                      </p:cBhvr>
                                    </p:animEffect>
                                  </p:childTnLst>
                                </p:cTn>
                              </p:par>
                            </p:childTnLst>
                          </p:cTn>
                        </p:par>
                      </p:childTnLst>
                    </p:cTn>
                  </p:par>
                  <p:par>
                    <p:cTn id="150" fill="hold">
                      <p:stCondLst>
                        <p:cond delay="indefinite"/>
                      </p:stCondLst>
                      <p:childTnLst>
                        <p:par>
                          <p:cTn id="151" fill="hold">
                            <p:stCondLst>
                              <p:cond delay="0"/>
                            </p:stCondLst>
                            <p:childTnLst>
                              <p:par>
                                <p:cTn id="152" presetID="54" presetClass="entr" presetSubtype="0" accel="100000" fill="hold" nodeType="clickEffect">
                                  <p:stCondLst>
                                    <p:cond delay="0"/>
                                  </p:stCondLst>
                                  <p:childTnLst>
                                    <p:set>
                                      <p:cBhvr>
                                        <p:cTn id="153" dur="1" fill="hold">
                                          <p:stCondLst>
                                            <p:cond delay="0"/>
                                          </p:stCondLst>
                                        </p:cTn>
                                        <p:tgtEl>
                                          <p:spTgt spid="6">
                                            <p:txEl>
                                              <p:pRg st="7" end="7"/>
                                            </p:txEl>
                                          </p:spTgt>
                                        </p:tgtEl>
                                        <p:attrNameLst>
                                          <p:attrName>style.visibility</p:attrName>
                                        </p:attrNameLst>
                                      </p:cBhvr>
                                      <p:to>
                                        <p:strVal val="visible"/>
                                      </p:to>
                                    </p:set>
                                    <p:anim calcmode="lin" valueType="num">
                                      <p:cBhvr>
                                        <p:cTn id="154" dur="500" fill="hold"/>
                                        <p:tgtEl>
                                          <p:spTgt spid="6">
                                            <p:txEl>
                                              <p:pRg st="7" end="7"/>
                                            </p:txEl>
                                          </p:spTgt>
                                        </p:tgtEl>
                                        <p:attrNameLst>
                                          <p:attrName>ppt_w</p:attrName>
                                        </p:attrNameLst>
                                      </p:cBhvr>
                                      <p:tavLst>
                                        <p:tav tm="0">
                                          <p:val>
                                            <p:strVal val="#ppt_w*0.05"/>
                                          </p:val>
                                        </p:tav>
                                        <p:tav tm="100000">
                                          <p:val>
                                            <p:strVal val="#ppt_w"/>
                                          </p:val>
                                        </p:tav>
                                      </p:tavLst>
                                    </p:anim>
                                    <p:anim calcmode="lin" valueType="num">
                                      <p:cBhvr>
                                        <p:cTn id="155" dur="500" fill="hold"/>
                                        <p:tgtEl>
                                          <p:spTgt spid="6">
                                            <p:txEl>
                                              <p:pRg st="7" end="7"/>
                                            </p:txEl>
                                          </p:spTgt>
                                        </p:tgtEl>
                                        <p:attrNameLst>
                                          <p:attrName>ppt_h</p:attrName>
                                        </p:attrNameLst>
                                      </p:cBhvr>
                                      <p:tavLst>
                                        <p:tav tm="0">
                                          <p:val>
                                            <p:strVal val="#ppt_h"/>
                                          </p:val>
                                        </p:tav>
                                        <p:tav tm="100000">
                                          <p:val>
                                            <p:strVal val="#ppt_h"/>
                                          </p:val>
                                        </p:tav>
                                      </p:tavLst>
                                    </p:anim>
                                    <p:anim calcmode="lin" valueType="num">
                                      <p:cBhvr>
                                        <p:cTn id="156" dur="500" fill="hold"/>
                                        <p:tgtEl>
                                          <p:spTgt spid="6">
                                            <p:txEl>
                                              <p:pRg st="7" end="7"/>
                                            </p:txEl>
                                          </p:spTgt>
                                        </p:tgtEl>
                                        <p:attrNameLst>
                                          <p:attrName>ppt_x</p:attrName>
                                        </p:attrNameLst>
                                      </p:cBhvr>
                                      <p:tavLst>
                                        <p:tav tm="0">
                                          <p:val>
                                            <p:strVal val="#ppt_x-.2"/>
                                          </p:val>
                                        </p:tav>
                                        <p:tav tm="100000">
                                          <p:val>
                                            <p:strVal val="#ppt_x"/>
                                          </p:val>
                                        </p:tav>
                                      </p:tavLst>
                                    </p:anim>
                                    <p:anim calcmode="lin" valueType="num">
                                      <p:cBhvr>
                                        <p:cTn id="157" dur="500" fill="hold"/>
                                        <p:tgtEl>
                                          <p:spTgt spid="6">
                                            <p:txEl>
                                              <p:pRg st="7" end="7"/>
                                            </p:txEl>
                                          </p:spTgt>
                                        </p:tgtEl>
                                        <p:attrNameLst>
                                          <p:attrName>ppt_y</p:attrName>
                                        </p:attrNameLst>
                                      </p:cBhvr>
                                      <p:tavLst>
                                        <p:tav tm="0">
                                          <p:val>
                                            <p:strVal val="#ppt_y"/>
                                          </p:val>
                                        </p:tav>
                                        <p:tav tm="100000">
                                          <p:val>
                                            <p:strVal val="#ppt_y"/>
                                          </p:val>
                                        </p:tav>
                                      </p:tavLst>
                                    </p:anim>
                                    <p:animEffect transition="in" filter="fade">
                                      <p:cBhvr>
                                        <p:cTn id="158" dur="500"/>
                                        <p:tgtEl>
                                          <p:spTgt spid="6">
                                            <p:txEl>
                                              <p:pRg st="7" end="7"/>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54" presetClass="entr" presetSubtype="0" accel="100000" fill="hold" nodeType="clickEffect">
                                  <p:stCondLst>
                                    <p:cond delay="0"/>
                                  </p:stCondLst>
                                  <p:childTnLst>
                                    <p:set>
                                      <p:cBhvr>
                                        <p:cTn id="162" dur="1" fill="hold">
                                          <p:stCondLst>
                                            <p:cond delay="0"/>
                                          </p:stCondLst>
                                        </p:cTn>
                                        <p:tgtEl>
                                          <p:spTgt spid="4">
                                            <p:txEl>
                                              <p:pRg st="7" end="7"/>
                                            </p:txEl>
                                          </p:spTgt>
                                        </p:tgtEl>
                                        <p:attrNameLst>
                                          <p:attrName>style.visibility</p:attrName>
                                        </p:attrNameLst>
                                      </p:cBhvr>
                                      <p:to>
                                        <p:strVal val="visible"/>
                                      </p:to>
                                    </p:set>
                                    <p:anim calcmode="lin" valueType="num">
                                      <p:cBhvr>
                                        <p:cTn id="163" dur="500" fill="hold"/>
                                        <p:tgtEl>
                                          <p:spTgt spid="4">
                                            <p:txEl>
                                              <p:pRg st="7" end="7"/>
                                            </p:txEl>
                                          </p:spTgt>
                                        </p:tgtEl>
                                        <p:attrNameLst>
                                          <p:attrName>ppt_w</p:attrName>
                                        </p:attrNameLst>
                                      </p:cBhvr>
                                      <p:tavLst>
                                        <p:tav tm="0">
                                          <p:val>
                                            <p:strVal val="#ppt_w*0.05"/>
                                          </p:val>
                                        </p:tav>
                                        <p:tav tm="100000">
                                          <p:val>
                                            <p:strVal val="#ppt_w"/>
                                          </p:val>
                                        </p:tav>
                                      </p:tavLst>
                                    </p:anim>
                                    <p:anim calcmode="lin" valueType="num">
                                      <p:cBhvr>
                                        <p:cTn id="164" dur="500" fill="hold"/>
                                        <p:tgtEl>
                                          <p:spTgt spid="4">
                                            <p:txEl>
                                              <p:pRg st="7" end="7"/>
                                            </p:txEl>
                                          </p:spTgt>
                                        </p:tgtEl>
                                        <p:attrNameLst>
                                          <p:attrName>ppt_h</p:attrName>
                                        </p:attrNameLst>
                                      </p:cBhvr>
                                      <p:tavLst>
                                        <p:tav tm="0">
                                          <p:val>
                                            <p:strVal val="#ppt_h"/>
                                          </p:val>
                                        </p:tav>
                                        <p:tav tm="100000">
                                          <p:val>
                                            <p:strVal val="#ppt_h"/>
                                          </p:val>
                                        </p:tav>
                                      </p:tavLst>
                                    </p:anim>
                                    <p:anim calcmode="lin" valueType="num">
                                      <p:cBhvr>
                                        <p:cTn id="165" dur="500" fill="hold"/>
                                        <p:tgtEl>
                                          <p:spTgt spid="4">
                                            <p:txEl>
                                              <p:pRg st="7" end="7"/>
                                            </p:txEl>
                                          </p:spTgt>
                                        </p:tgtEl>
                                        <p:attrNameLst>
                                          <p:attrName>ppt_x</p:attrName>
                                        </p:attrNameLst>
                                      </p:cBhvr>
                                      <p:tavLst>
                                        <p:tav tm="0">
                                          <p:val>
                                            <p:strVal val="#ppt_x-.2"/>
                                          </p:val>
                                        </p:tav>
                                        <p:tav tm="100000">
                                          <p:val>
                                            <p:strVal val="#ppt_x"/>
                                          </p:val>
                                        </p:tav>
                                      </p:tavLst>
                                    </p:anim>
                                    <p:anim calcmode="lin" valueType="num">
                                      <p:cBhvr>
                                        <p:cTn id="166" dur="500" fill="hold"/>
                                        <p:tgtEl>
                                          <p:spTgt spid="4">
                                            <p:txEl>
                                              <p:pRg st="7" end="7"/>
                                            </p:txEl>
                                          </p:spTgt>
                                        </p:tgtEl>
                                        <p:attrNameLst>
                                          <p:attrName>ppt_y</p:attrName>
                                        </p:attrNameLst>
                                      </p:cBhvr>
                                      <p:tavLst>
                                        <p:tav tm="0">
                                          <p:val>
                                            <p:strVal val="#ppt_y"/>
                                          </p:val>
                                        </p:tav>
                                        <p:tav tm="100000">
                                          <p:val>
                                            <p:strVal val="#ppt_y"/>
                                          </p:val>
                                        </p:tav>
                                      </p:tavLst>
                                    </p:anim>
                                    <p:animEffect transition="in" filter="fade">
                                      <p:cBhvr>
                                        <p:cTn id="167" dur="500"/>
                                        <p:tgtEl>
                                          <p:spTgt spid="4">
                                            <p:txEl>
                                              <p:pRg st="7" end="7"/>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54" presetClass="entr" presetSubtype="0" accel="100000" fill="hold" nodeType="clickEffect">
                                  <p:stCondLst>
                                    <p:cond delay="0"/>
                                  </p:stCondLst>
                                  <p:childTnLst>
                                    <p:set>
                                      <p:cBhvr>
                                        <p:cTn id="171" dur="1" fill="hold">
                                          <p:stCondLst>
                                            <p:cond delay="0"/>
                                          </p:stCondLst>
                                        </p:cTn>
                                        <p:tgtEl>
                                          <p:spTgt spid="6">
                                            <p:txEl>
                                              <p:pRg st="8" end="8"/>
                                            </p:txEl>
                                          </p:spTgt>
                                        </p:tgtEl>
                                        <p:attrNameLst>
                                          <p:attrName>style.visibility</p:attrName>
                                        </p:attrNameLst>
                                      </p:cBhvr>
                                      <p:to>
                                        <p:strVal val="visible"/>
                                      </p:to>
                                    </p:set>
                                    <p:anim calcmode="lin" valueType="num">
                                      <p:cBhvr>
                                        <p:cTn id="172" dur="500" fill="hold"/>
                                        <p:tgtEl>
                                          <p:spTgt spid="6">
                                            <p:txEl>
                                              <p:pRg st="8" end="8"/>
                                            </p:txEl>
                                          </p:spTgt>
                                        </p:tgtEl>
                                        <p:attrNameLst>
                                          <p:attrName>ppt_w</p:attrName>
                                        </p:attrNameLst>
                                      </p:cBhvr>
                                      <p:tavLst>
                                        <p:tav tm="0">
                                          <p:val>
                                            <p:strVal val="#ppt_w*0.05"/>
                                          </p:val>
                                        </p:tav>
                                        <p:tav tm="100000">
                                          <p:val>
                                            <p:strVal val="#ppt_w"/>
                                          </p:val>
                                        </p:tav>
                                      </p:tavLst>
                                    </p:anim>
                                    <p:anim calcmode="lin" valueType="num">
                                      <p:cBhvr>
                                        <p:cTn id="173" dur="500" fill="hold"/>
                                        <p:tgtEl>
                                          <p:spTgt spid="6">
                                            <p:txEl>
                                              <p:pRg st="8" end="8"/>
                                            </p:txEl>
                                          </p:spTgt>
                                        </p:tgtEl>
                                        <p:attrNameLst>
                                          <p:attrName>ppt_h</p:attrName>
                                        </p:attrNameLst>
                                      </p:cBhvr>
                                      <p:tavLst>
                                        <p:tav tm="0">
                                          <p:val>
                                            <p:strVal val="#ppt_h"/>
                                          </p:val>
                                        </p:tav>
                                        <p:tav tm="100000">
                                          <p:val>
                                            <p:strVal val="#ppt_h"/>
                                          </p:val>
                                        </p:tav>
                                      </p:tavLst>
                                    </p:anim>
                                    <p:anim calcmode="lin" valueType="num">
                                      <p:cBhvr>
                                        <p:cTn id="174" dur="500" fill="hold"/>
                                        <p:tgtEl>
                                          <p:spTgt spid="6">
                                            <p:txEl>
                                              <p:pRg st="8" end="8"/>
                                            </p:txEl>
                                          </p:spTgt>
                                        </p:tgtEl>
                                        <p:attrNameLst>
                                          <p:attrName>ppt_x</p:attrName>
                                        </p:attrNameLst>
                                      </p:cBhvr>
                                      <p:tavLst>
                                        <p:tav tm="0">
                                          <p:val>
                                            <p:strVal val="#ppt_x-.2"/>
                                          </p:val>
                                        </p:tav>
                                        <p:tav tm="100000">
                                          <p:val>
                                            <p:strVal val="#ppt_x"/>
                                          </p:val>
                                        </p:tav>
                                      </p:tavLst>
                                    </p:anim>
                                    <p:anim calcmode="lin" valueType="num">
                                      <p:cBhvr>
                                        <p:cTn id="175" dur="500" fill="hold"/>
                                        <p:tgtEl>
                                          <p:spTgt spid="6">
                                            <p:txEl>
                                              <p:pRg st="8" end="8"/>
                                            </p:txEl>
                                          </p:spTgt>
                                        </p:tgtEl>
                                        <p:attrNameLst>
                                          <p:attrName>ppt_y</p:attrName>
                                        </p:attrNameLst>
                                      </p:cBhvr>
                                      <p:tavLst>
                                        <p:tav tm="0">
                                          <p:val>
                                            <p:strVal val="#ppt_y"/>
                                          </p:val>
                                        </p:tav>
                                        <p:tav tm="100000">
                                          <p:val>
                                            <p:strVal val="#ppt_y"/>
                                          </p:val>
                                        </p:tav>
                                      </p:tavLst>
                                    </p:anim>
                                    <p:animEffect transition="in" filter="fade">
                                      <p:cBhvr>
                                        <p:cTn id="176" dur="500"/>
                                        <p:tgtEl>
                                          <p:spTgt spid="6">
                                            <p:txEl>
                                              <p:pRg st="8" end="8"/>
                                            </p:txEl>
                                          </p:spTgt>
                                        </p:tgtEl>
                                      </p:cBhvr>
                                    </p:animEffect>
                                  </p:childTnLst>
                                </p:cTn>
                              </p:par>
                            </p:childTnLst>
                          </p:cTn>
                        </p:par>
                      </p:childTnLst>
                    </p:cTn>
                  </p:par>
                  <p:par>
                    <p:cTn id="177" fill="hold">
                      <p:stCondLst>
                        <p:cond delay="indefinite"/>
                      </p:stCondLst>
                      <p:childTnLst>
                        <p:par>
                          <p:cTn id="178" fill="hold">
                            <p:stCondLst>
                              <p:cond delay="0"/>
                            </p:stCondLst>
                            <p:childTnLst>
                              <p:par>
                                <p:cTn id="179" presetID="54" presetClass="entr" presetSubtype="0" accel="100000" fill="hold" nodeType="clickEffect">
                                  <p:stCondLst>
                                    <p:cond delay="0"/>
                                  </p:stCondLst>
                                  <p:childTnLst>
                                    <p:set>
                                      <p:cBhvr>
                                        <p:cTn id="180" dur="1" fill="hold">
                                          <p:stCondLst>
                                            <p:cond delay="0"/>
                                          </p:stCondLst>
                                        </p:cTn>
                                        <p:tgtEl>
                                          <p:spTgt spid="4">
                                            <p:txEl>
                                              <p:pRg st="8" end="8"/>
                                            </p:txEl>
                                          </p:spTgt>
                                        </p:tgtEl>
                                        <p:attrNameLst>
                                          <p:attrName>style.visibility</p:attrName>
                                        </p:attrNameLst>
                                      </p:cBhvr>
                                      <p:to>
                                        <p:strVal val="visible"/>
                                      </p:to>
                                    </p:set>
                                    <p:anim calcmode="lin" valueType="num">
                                      <p:cBhvr>
                                        <p:cTn id="181" dur="500" fill="hold"/>
                                        <p:tgtEl>
                                          <p:spTgt spid="4">
                                            <p:txEl>
                                              <p:pRg st="8" end="8"/>
                                            </p:txEl>
                                          </p:spTgt>
                                        </p:tgtEl>
                                        <p:attrNameLst>
                                          <p:attrName>ppt_w</p:attrName>
                                        </p:attrNameLst>
                                      </p:cBhvr>
                                      <p:tavLst>
                                        <p:tav tm="0">
                                          <p:val>
                                            <p:strVal val="#ppt_w*0.05"/>
                                          </p:val>
                                        </p:tav>
                                        <p:tav tm="100000">
                                          <p:val>
                                            <p:strVal val="#ppt_w"/>
                                          </p:val>
                                        </p:tav>
                                      </p:tavLst>
                                    </p:anim>
                                    <p:anim calcmode="lin" valueType="num">
                                      <p:cBhvr>
                                        <p:cTn id="182" dur="500" fill="hold"/>
                                        <p:tgtEl>
                                          <p:spTgt spid="4">
                                            <p:txEl>
                                              <p:pRg st="8" end="8"/>
                                            </p:txEl>
                                          </p:spTgt>
                                        </p:tgtEl>
                                        <p:attrNameLst>
                                          <p:attrName>ppt_h</p:attrName>
                                        </p:attrNameLst>
                                      </p:cBhvr>
                                      <p:tavLst>
                                        <p:tav tm="0">
                                          <p:val>
                                            <p:strVal val="#ppt_h"/>
                                          </p:val>
                                        </p:tav>
                                        <p:tav tm="100000">
                                          <p:val>
                                            <p:strVal val="#ppt_h"/>
                                          </p:val>
                                        </p:tav>
                                      </p:tavLst>
                                    </p:anim>
                                    <p:anim calcmode="lin" valueType="num">
                                      <p:cBhvr>
                                        <p:cTn id="183" dur="500" fill="hold"/>
                                        <p:tgtEl>
                                          <p:spTgt spid="4">
                                            <p:txEl>
                                              <p:pRg st="8" end="8"/>
                                            </p:txEl>
                                          </p:spTgt>
                                        </p:tgtEl>
                                        <p:attrNameLst>
                                          <p:attrName>ppt_x</p:attrName>
                                        </p:attrNameLst>
                                      </p:cBhvr>
                                      <p:tavLst>
                                        <p:tav tm="0">
                                          <p:val>
                                            <p:strVal val="#ppt_x-.2"/>
                                          </p:val>
                                        </p:tav>
                                        <p:tav tm="100000">
                                          <p:val>
                                            <p:strVal val="#ppt_x"/>
                                          </p:val>
                                        </p:tav>
                                      </p:tavLst>
                                    </p:anim>
                                    <p:anim calcmode="lin" valueType="num">
                                      <p:cBhvr>
                                        <p:cTn id="184" dur="500" fill="hold"/>
                                        <p:tgtEl>
                                          <p:spTgt spid="4">
                                            <p:txEl>
                                              <p:pRg st="8" end="8"/>
                                            </p:txEl>
                                          </p:spTgt>
                                        </p:tgtEl>
                                        <p:attrNameLst>
                                          <p:attrName>ppt_y</p:attrName>
                                        </p:attrNameLst>
                                      </p:cBhvr>
                                      <p:tavLst>
                                        <p:tav tm="0">
                                          <p:val>
                                            <p:strVal val="#ppt_y"/>
                                          </p:val>
                                        </p:tav>
                                        <p:tav tm="100000">
                                          <p:val>
                                            <p:strVal val="#ppt_y"/>
                                          </p:val>
                                        </p:tav>
                                      </p:tavLst>
                                    </p:anim>
                                    <p:animEffect transition="in" filter="fade">
                                      <p:cBhvr>
                                        <p:cTn id="185"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4100"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0"/>
          <p:cNvGrpSpPr/>
          <p:nvPr/>
        </p:nvGrpSpPr>
        <p:grpSpPr>
          <a:xfrm>
            <a:off x="261258" y="762000"/>
            <a:ext cx="8610600" cy="5410200"/>
            <a:chOff x="273268" y="914400"/>
            <a:chExt cx="8610600" cy="5791200"/>
          </a:xfrm>
          <a:effectLst>
            <a:outerShdw blurRad="50800" dist="38100" dir="2700000" algn="tl" rotWithShape="0">
              <a:prstClr val="black">
                <a:alpha val="40000"/>
              </a:prstClr>
            </a:outerShdw>
          </a:effectLst>
        </p:grpSpPr>
        <p:pic>
          <p:nvPicPr>
            <p:cNvPr id="14" name="Picture 7" descr="C:\Users\mcase\AppData\Local\Microsoft\Windows\Temporary Internet Files\Content.IE5\ZOEMXCVM\MP900439194[2].jpg"/>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273268" y="914400"/>
              <a:ext cx="8610600" cy="5791200"/>
            </a:xfrm>
            <a:prstGeom prst="rect">
              <a:avLst/>
            </a:prstGeom>
            <a:noFill/>
          </p:spPr>
        </p:pic>
        <p:sp>
          <p:nvSpPr>
            <p:cNvPr id="18" name="Rectangle 17"/>
            <p:cNvSpPr/>
            <p:nvPr/>
          </p:nvSpPr>
          <p:spPr>
            <a:xfrm>
              <a:off x="578068" y="1447800"/>
              <a:ext cx="8001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Title 1"/>
          <p:cNvSpPr txBox="1">
            <a:spLocks/>
          </p:cNvSpPr>
          <p:nvPr/>
        </p:nvSpPr>
        <p:spPr>
          <a:xfrm>
            <a:off x="457200" y="1676400"/>
            <a:ext cx="8229600" cy="1600200"/>
          </a:xfrm>
          <a:prstGeom prst="rect">
            <a:avLst/>
          </a:prstGeom>
        </p:spPr>
        <p:txBody>
          <a:bodyPr/>
          <a:lstStyle/>
          <a:p>
            <a:pPr algn="ctr">
              <a:defRPr/>
            </a:pPr>
            <a:r>
              <a:rPr lang="en-US" sz="5400" kern="0" dirty="0" smtClean="0">
                <a:solidFill>
                  <a:schemeClr val="accent5">
                    <a:lumMod val="75000"/>
                  </a:schemeClr>
                </a:solidFill>
                <a:latin typeface="+mj-lt"/>
                <a:ea typeface="+mj-ea"/>
                <a:cs typeface="+mj-cs"/>
              </a:rPr>
              <a:t>First, let’s learn how to use gustar with singular nouns.</a:t>
            </a:r>
            <a:endParaRPr lang="en-US" sz="5400" kern="0" dirty="0">
              <a:solidFill>
                <a:schemeClr val="accent5">
                  <a:lumMod val="75000"/>
                </a:schemeClr>
              </a:solidFill>
              <a:latin typeface="+mj-lt"/>
              <a:ea typeface="+mj-ea"/>
              <a:cs typeface="+mj-cs"/>
            </a:endParaRPr>
          </a:p>
        </p:txBody>
      </p:sp>
      <p:sp>
        <p:nvSpPr>
          <p:cNvPr id="9" name="Title 1"/>
          <p:cNvSpPr txBox="1">
            <a:spLocks/>
          </p:cNvSpPr>
          <p:nvPr/>
        </p:nvSpPr>
        <p:spPr>
          <a:xfrm>
            <a:off x="457200" y="3581400"/>
            <a:ext cx="8153400" cy="1600200"/>
          </a:xfrm>
          <a:prstGeom prst="rect">
            <a:avLst/>
          </a:prstGeom>
        </p:spPr>
        <p:txBody>
          <a:bodyPr/>
          <a:lstStyle/>
          <a:p>
            <a:pPr algn="ctr">
              <a:defRPr/>
            </a:pPr>
            <a:r>
              <a:rPr lang="en-US" sz="3600" kern="0" dirty="0">
                <a:solidFill>
                  <a:schemeClr val="accent6">
                    <a:lumMod val="50000"/>
                  </a:schemeClr>
                </a:solidFill>
                <a:latin typeface="+mj-lt"/>
                <a:ea typeface="+mj-ea"/>
                <a:cs typeface="+mj-cs"/>
              </a:rPr>
              <a:t>W</a:t>
            </a:r>
            <a:r>
              <a:rPr lang="en-US" sz="3600" kern="0" dirty="0" smtClean="0">
                <a:solidFill>
                  <a:schemeClr val="accent6">
                    <a:lumMod val="50000"/>
                  </a:schemeClr>
                </a:solidFill>
                <a:latin typeface="+mj-lt"/>
                <a:ea typeface="+mj-ea"/>
                <a:cs typeface="+mj-cs"/>
              </a:rPr>
              <a:t>e will need to use the conjugated form “gusta” </a:t>
            </a:r>
            <a:endParaRPr lang="en-US" sz="3600" kern="0" dirty="0">
              <a:solidFill>
                <a:schemeClr val="accent6">
                  <a:lumMod val="50000"/>
                </a:schemeClr>
              </a:solidFill>
              <a:latin typeface="+mj-lt"/>
              <a:ea typeface="+mj-ea"/>
              <a:cs typeface="+mj-cs"/>
            </a:endParaRPr>
          </a:p>
        </p:txBody>
      </p:sp>
      <p:pic>
        <p:nvPicPr>
          <p:cNvPr id="10" name="Picture 4" descr="C:\Users\mcase\AppData\Local\Microsoft\Windows\Temporary Internet Files\Content.IE5\A1ZF4GEO\MC900233464[1].wmf"/>
          <p:cNvPicPr>
            <a:picLocks noChangeAspect="1" noChangeArrowheads="1"/>
          </p:cNvPicPr>
          <p:nvPr/>
        </p:nvPicPr>
        <p:blipFill>
          <a:blip r:embed="rId3" cstate="print"/>
          <a:srcRect/>
          <a:stretch>
            <a:fillRect/>
          </a:stretch>
        </p:blipFill>
        <p:spPr bwMode="auto">
          <a:xfrm>
            <a:off x="6858000" y="4495800"/>
            <a:ext cx="2059576" cy="1676400"/>
          </a:xfrm>
          <a:prstGeom prst="rect">
            <a:avLst/>
          </a:prstGeom>
          <a:noFill/>
          <a:effectLst>
            <a:outerShdw blurRad="50800" dist="38100" dir="2700000" algn="tl" rotWithShape="0">
              <a:prstClr val="black">
                <a:alpha val="40000"/>
              </a:prstClr>
            </a:outerShdw>
          </a:effectLst>
        </p:spPr>
      </p:pic>
      <p:sp>
        <p:nvSpPr>
          <p:cNvPr id="11" name="TextBox 10"/>
          <p:cNvSpPr txBox="1"/>
          <p:nvPr/>
        </p:nvSpPr>
        <p:spPr>
          <a:xfrm>
            <a:off x="-76200" y="6626423"/>
            <a:ext cx="5943600" cy="307777"/>
          </a:xfrm>
          <a:prstGeom prst="rect">
            <a:avLst/>
          </a:prstGeom>
          <a:noFill/>
        </p:spPr>
        <p:txBody>
          <a:bodyPr wrap="square" rtlCol="0">
            <a:spAutoFit/>
          </a:bodyPr>
          <a:lstStyle/>
          <a:p>
            <a:r>
              <a:rPr lang="en-US" sz="1400" dirty="0" smtClean="0">
                <a:latin typeface="Segoe Script" pitchFamily="34" charset="0"/>
              </a:rPr>
              <a:t>© 2011 The Enlightened Elephant</a:t>
            </a:r>
            <a:endParaRPr lang="en-US" sz="1400" dirty="0">
              <a:latin typeface="Segoe Script"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900" decel="100000" fill="hold"/>
                                        <p:tgtEl>
                                          <p:spTgt spid="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3000"/>
                                        <p:tgtEl>
                                          <p:spTgt spid="9"/>
                                        </p:tgtEl>
                                      </p:cBhvr>
                                    </p:animEffect>
                                    <p:anim calcmode="lin" valueType="num">
                                      <p:cBhvr>
                                        <p:cTn id="15" dur="3000" fill="hold"/>
                                        <p:tgtEl>
                                          <p:spTgt spid="9"/>
                                        </p:tgtEl>
                                        <p:attrNameLst>
                                          <p:attrName>ppt_x</p:attrName>
                                        </p:attrNameLst>
                                      </p:cBhvr>
                                      <p:tavLst>
                                        <p:tav tm="0">
                                          <p:val>
                                            <p:strVal val="#ppt_x"/>
                                          </p:val>
                                        </p:tav>
                                        <p:tav tm="100000">
                                          <p:val>
                                            <p:strVal val="#ppt_x"/>
                                          </p:val>
                                        </p:tav>
                                      </p:tavLst>
                                    </p:anim>
                                    <p:anim calcmode="lin" valueType="num">
                                      <p:cBhvr>
                                        <p:cTn id="16" dur="2700" decel="100000" fill="hold"/>
                                        <p:tgtEl>
                                          <p:spTgt spid="9"/>
                                        </p:tgtEl>
                                        <p:attrNameLst>
                                          <p:attrName>ppt_y</p:attrName>
                                        </p:attrNameLst>
                                      </p:cBhvr>
                                      <p:tavLst>
                                        <p:tav tm="0">
                                          <p:val>
                                            <p:strVal val="#ppt_y+1"/>
                                          </p:val>
                                        </p:tav>
                                        <p:tav tm="100000">
                                          <p:val>
                                            <p:strVal val="#ppt_y-.03"/>
                                          </p:val>
                                        </p:tav>
                                      </p:tavLst>
                                    </p:anim>
                                    <p:anim calcmode="lin" valueType="num">
                                      <p:cBhvr>
                                        <p:cTn id="17" dur="300" accel="100000" fill="hold">
                                          <p:stCondLst>
                                            <p:cond delay="27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0"/>
          <p:cNvGrpSpPr/>
          <p:nvPr/>
        </p:nvGrpSpPr>
        <p:grpSpPr>
          <a:xfrm>
            <a:off x="261258" y="762000"/>
            <a:ext cx="8610600" cy="5410200"/>
            <a:chOff x="273268" y="914400"/>
            <a:chExt cx="8610600" cy="5791200"/>
          </a:xfrm>
          <a:effectLst>
            <a:outerShdw blurRad="50800" dist="38100" dir="2700000" algn="tl" rotWithShape="0">
              <a:prstClr val="black">
                <a:alpha val="40000"/>
              </a:prstClr>
            </a:outerShdw>
          </a:effectLst>
        </p:grpSpPr>
        <p:pic>
          <p:nvPicPr>
            <p:cNvPr id="14" name="Picture 7" descr="C:\Users\mcase\AppData\Local\Microsoft\Windows\Temporary Internet Files\Content.IE5\ZOEMXCVM\MP900439194[2].jpg"/>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273268" y="914400"/>
              <a:ext cx="8610600" cy="5791200"/>
            </a:xfrm>
            <a:prstGeom prst="rect">
              <a:avLst/>
            </a:prstGeom>
            <a:noFill/>
          </p:spPr>
        </p:pic>
        <p:sp>
          <p:nvSpPr>
            <p:cNvPr id="18" name="Rectangle 17"/>
            <p:cNvSpPr/>
            <p:nvPr/>
          </p:nvSpPr>
          <p:spPr>
            <a:xfrm>
              <a:off x="578068" y="1447800"/>
              <a:ext cx="8001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itle 1"/>
          <p:cNvSpPr txBox="1">
            <a:spLocks/>
          </p:cNvSpPr>
          <p:nvPr/>
        </p:nvSpPr>
        <p:spPr>
          <a:xfrm>
            <a:off x="413658" y="2667000"/>
            <a:ext cx="8229600" cy="1600200"/>
          </a:xfrm>
          <a:prstGeom prst="rect">
            <a:avLst/>
          </a:prstGeom>
        </p:spPr>
        <p:txBody>
          <a:bodyPr/>
          <a:lstStyle/>
          <a:p>
            <a:pPr algn="ctr">
              <a:defRPr/>
            </a:pPr>
            <a:r>
              <a:rPr lang="en-US" sz="6600" kern="0" dirty="0" smtClean="0">
                <a:solidFill>
                  <a:schemeClr val="accent5">
                    <a:lumMod val="75000"/>
                  </a:schemeClr>
                </a:solidFill>
                <a:latin typeface="+mj-lt"/>
                <a:ea typeface="+mj-ea"/>
                <a:cs typeface="+mj-cs"/>
              </a:rPr>
              <a:t>Let’s see some examples!</a:t>
            </a:r>
            <a:endParaRPr lang="en-US" sz="6600" kern="0" dirty="0">
              <a:solidFill>
                <a:schemeClr val="accent5">
                  <a:lumMod val="75000"/>
                </a:schemeClr>
              </a:solidFill>
              <a:latin typeface="+mj-lt"/>
              <a:ea typeface="+mj-ea"/>
              <a:cs typeface="+mj-cs"/>
            </a:endParaRPr>
          </a:p>
        </p:txBody>
      </p:sp>
      <p:pic>
        <p:nvPicPr>
          <p:cNvPr id="8" name="Picture 4" descr="C:\Users\mcase\AppData\Local\Microsoft\Windows\Temporary Internet Files\Content.IE5\A1ZF4GEO\MC900233464[1].wmf"/>
          <p:cNvPicPr>
            <a:picLocks noChangeAspect="1" noChangeArrowheads="1"/>
          </p:cNvPicPr>
          <p:nvPr/>
        </p:nvPicPr>
        <p:blipFill>
          <a:blip r:embed="rId3" cstate="print"/>
          <a:srcRect/>
          <a:stretch>
            <a:fillRect/>
          </a:stretch>
        </p:blipFill>
        <p:spPr bwMode="auto">
          <a:xfrm>
            <a:off x="6858000" y="4495800"/>
            <a:ext cx="2059576" cy="1676400"/>
          </a:xfrm>
          <a:prstGeom prst="rect">
            <a:avLst/>
          </a:prstGeom>
          <a:noFill/>
          <a:effectLst>
            <a:outerShdw blurRad="50800" dist="38100" dir="2700000" algn="tl" rotWithShape="0">
              <a:prstClr val="black">
                <a:alpha val="40000"/>
              </a:prstClr>
            </a:outerShdw>
          </a:effectLst>
        </p:spPr>
      </p:pic>
      <p:sp>
        <p:nvSpPr>
          <p:cNvPr id="9" name="TextBox 8"/>
          <p:cNvSpPr txBox="1"/>
          <p:nvPr/>
        </p:nvSpPr>
        <p:spPr>
          <a:xfrm>
            <a:off x="-76200" y="6626423"/>
            <a:ext cx="5943600" cy="307777"/>
          </a:xfrm>
          <a:prstGeom prst="rect">
            <a:avLst/>
          </a:prstGeom>
          <a:noFill/>
        </p:spPr>
        <p:txBody>
          <a:bodyPr wrap="square" rtlCol="0">
            <a:spAutoFit/>
          </a:bodyPr>
          <a:lstStyle/>
          <a:p>
            <a:r>
              <a:rPr lang="en-US" sz="1400" dirty="0" smtClean="0">
                <a:latin typeface="Segoe Script" pitchFamily="34" charset="0"/>
              </a:rPr>
              <a:t>© 2011 The Enlightened Elephant</a:t>
            </a:r>
            <a:endParaRPr lang="en-US" sz="1400" dirty="0">
              <a:latin typeface="Segoe Script"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6" name="Group 8"/>
          <p:cNvGrpSpPr/>
          <p:nvPr/>
        </p:nvGrpSpPr>
        <p:grpSpPr>
          <a:xfrm>
            <a:off x="273268" y="1066800"/>
            <a:ext cx="8610600" cy="5562600"/>
            <a:chOff x="273268" y="989610"/>
            <a:chExt cx="8610600" cy="5490358"/>
          </a:xfrm>
          <a:effectLst>
            <a:outerShdw blurRad="50800" dist="38100" dir="2700000" algn="tl" rotWithShape="0">
              <a:prstClr val="black">
                <a:alpha val="40000"/>
              </a:prstClr>
            </a:outerShdw>
          </a:effectLst>
        </p:grpSpPr>
        <p:pic>
          <p:nvPicPr>
            <p:cNvPr id="7" name="Picture 7" descr="C:\Users\mcase\AppData\Local\Microsoft\Windows\Temporary Internet Files\Content.IE5\ZOEMXCVM\MP900439194[2].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273268" y="989610"/>
              <a:ext cx="8610600" cy="5490358"/>
            </a:xfrm>
            <a:prstGeom prst="rect">
              <a:avLst/>
            </a:prstGeom>
            <a:noFill/>
          </p:spPr>
        </p:pic>
        <p:sp>
          <p:nvSpPr>
            <p:cNvPr id="8" name="Rectangle 7"/>
            <p:cNvSpPr/>
            <p:nvPr/>
          </p:nvSpPr>
          <p:spPr>
            <a:xfrm>
              <a:off x="578068" y="1365662"/>
              <a:ext cx="8001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298" name="Rectangle 4"/>
          <p:cNvSpPr>
            <a:spLocks noGrp="1" noChangeArrowheads="1"/>
          </p:cNvSpPr>
          <p:nvPr>
            <p:ph type="title"/>
          </p:nvPr>
        </p:nvSpPr>
        <p:spPr>
          <a:xfrm>
            <a:off x="0" y="274638"/>
            <a:ext cx="9525000" cy="1143000"/>
          </a:xfrm>
        </p:spPr>
        <p:txBody>
          <a:bodyPr>
            <a:noAutofit/>
          </a:bodyPr>
          <a:lstStyle/>
          <a:p>
            <a:pPr eaLnBrk="1" hangingPunct="1"/>
            <a:r>
              <a:rPr lang="en-US" sz="4800" dirty="0" smtClean="0">
                <a:solidFill>
                  <a:schemeClr val="bg1"/>
                </a:solidFill>
              </a:rPr>
              <a:t>Gustar with Singular Nouns</a:t>
            </a:r>
            <a:br>
              <a:rPr lang="en-US" sz="4800" dirty="0" smtClean="0">
                <a:solidFill>
                  <a:schemeClr val="bg1"/>
                </a:solidFill>
              </a:rPr>
            </a:br>
            <a:endParaRPr lang="en-US" sz="4800" dirty="0" smtClean="0">
              <a:solidFill>
                <a:schemeClr val="bg1"/>
              </a:solidFill>
            </a:endParaRPr>
          </a:p>
        </p:txBody>
      </p:sp>
      <p:sp>
        <p:nvSpPr>
          <p:cNvPr id="8197" name="Rectangle 5"/>
          <p:cNvSpPr>
            <a:spLocks noGrp="1" noChangeArrowheads="1"/>
          </p:cNvSpPr>
          <p:nvPr>
            <p:ph type="body" sz="half" idx="1"/>
          </p:nvPr>
        </p:nvSpPr>
        <p:spPr>
          <a:xfrm>
            <a:off x="609600" y="1600200"/>
            <a:ext cx="4038600" cy="4525963"/>
          </a:xfrm>
        </p:spPr>
        <p:txBody>
          <a:bodyPr>
            <a:normAutofit/>
          </a:bodyPr>
          <a:lstStyle/>
          <a:p>
            <a:pPr marL="514350" indent="-514350" eaLnBrk="1" hangingPunct="1">
              <a:buFontTx/>
              <a:buAutoNum type="arabicParenR"/>
            </a:pPr>
            <a:r>
              <a:rPr lang="en-US" sz="3600" dirty="0" smtClean="0">
                <a:solidFill>
                  <a:schemeClr val="accent6">
                    <a:lumMod val="75000"/>
                  </a:schemeClr>
                </a:solidFill>
              </a:rPr>
              <a:t>I like soup.</a:t>
            </a:r>
          </a:p>
          <a:p>
            <a:pPr marL="514350" indent="-514350" eaLnBrk="1" hangingPunct="1">
              <a:buFontTx/>
              <a:buAutoNum type="arabicParenR"/>
            </a:pPr>
            <a:r>
              <a:rPr lang="en-US" sz="3600" dirty="0" smtClean="0">
                <a:solidFill>
                  <a:schemeClr val="accent6">
                    <a:lumMod val="75000"/>
                  </a:schemeClr>
                </a:solidFill>
              </a:rPr>
              <a:t>You like bread</a:t>
            </a:r>
          </a:p>
          <a:p>
            <a:pPr marL="514350" indent="-514350" eaLnBrk="1" hangingPunct="1">
              <a:buFontTx/>
              <a:buAutoNum type="arabicParenR"/>
            </a:pPr>
            <a:r>
              <a:rPr lang="en-US" sz="3600" dirty="0" smtClean="0">
                <a:solidFill>
                  <a:schemeClr val="accent6">
                    <a:lumMod val="75000"/>
                  </a:schemeClr>
                </a:solidFill>
              </a:rPr>
              <a:t>He doesn’t like juice.</a:t>
            </a:r>
          </a:p>
          <a:p>
            <a:pPr marL="514350" indent="-514350" eaLnBrk="1" hangingPunct="1">
              <a:buFontTx/>
              <a:buAutoNum type="arabicParenR"/>
            </a:pPr>
            <a:r>
              <a:rPr lang="en-US" sz="3600" dirty="0" smtClean="0">
                <a:solidFill>
                  <a:schemeClr val="accent6">
                    <a:lumMod val="75000"/>
                  </a:schemeClr>
                </a:solidFill>
              </a:rPr>
              <a:t>We like pizza.</a:t>
            </a:r>
          </a:p>
          <a:p>
            <a:pPr marL="514350" indent="-514350" eaLnBrk="1" hangingPunct="1">
              <a:buFontTx/>
              <a:buAutoNum type="arabicParenR"/>
            </a:pPr>
            <a:r>
              <a:rPr lang="en-US" sz="3600" dirty="0" smtClean="0">
                <a:solidFill>
                  <a:schemeClr val="accent6">
                    <a:lumMod val="75000"/>
                  </a:schemeClr>
                </a:solidFill>
              </a:rPr>
              <a:t>You all like milk.</a:t>
            </a:r>
          </a:p>
          <a:p>
            <a:pPr marL="514350" indent="-514350" eaLnBrk="1" hangingPunct="1">
              <a:buFontTx/>
              <a:buAutoNum type="arabicParenR"/>
            </a:pPr>
            <a:r>
              <a:rPr lang="en-US" sz="3600" dirty="0" smtClean="0">
                <a:solidFill>
                  <a:schemeClr val="accent6">
                    <a:lumMod val="75000"/>
                  </a:schemeClr>
                </a:solidFill>
              </a:rPr>
              <a:t>They don’t like coffee.</a:t>
            </a:r>
          </a:p>
          <a:p>
            <a:pPr marL="514350" indent="-514350" eaLnBrk="1" hangingPunct="1"/>
            <a:endParaRPr lang="en-US" sz="3600" dirty="0" smtClean="0">
              <a:solidFill>
                <a:schemeClr val="accent6">
                  <a:lumMod val="75000"/>
                </a:schemeClr>
              </a:solidFill>
            </a:endParaRPr>
          </a:p>
        </p:txBody>
      </p:sp>
      <p:sp>
        <p:nvSpPr>
          <p:cNvPr id="8198" name="Rectangle 6"/>
          <p:cNvSpPr>
            <a:spLocks noGrp="1" noChangeArrowheads="1"/>
          </p:cNvSpPr>
          <p:nvPr>
            <p:ph type="body" sz="half" idx="2"/>
          </p:nvPr>
        </p:nvSpPr>
        <p:spPr>
          <a:xfrm>
            <a:off x="4114800" y="1600200"/>
            <a:ext cx="4724400" cy="4525963"/>
          </a:xfrm>
        </p:spPr>
        <p:txBody>
          <a:bodyPr>
            <a:noAutofit/>
          </a:bodyPr>
          <a:lstStyle/>
          <a:p>
            <a:pPr marL="514350" indent="-514350">
              <a:buFontTx/>
              <a:buAutoNum type="arabicParenR"/>
            </a:pPr>
            <a:r>
              <a:rPr lang="es-MX" sz="3600" dirty="0" smtClean="0">
                <a:solidFill>
                  <a:schemeClr val="accent5">
                    <a:lumMod val="75000"/>
                  </a:schemeClr>
                </a:solidFill>
                <a:latin typeface="+mj-lt"/>
              </a:rPr>
              <a:t>A mí me gusta la sopa.</a:t>
            </a:r>
          </a:p>
          <a:p>
            <a:pPr marL="514350" indent="-514350" eaLnBrk="1" hangingPunct="1">
              <a:buFontTx/>
              <a:buAutoNum type="arabicParenR"/>
            </a:pPr>
            <a:r>
              <a:rPr lang="es-MX" sz="3600" dirty="0" smtClean="0">
                <a:solidFill>
                  <a:schemeClr val="accent5">
                    <a:lumMod val="75000"/>
                  </a:schemeClr>
                </a:solidFill>
                <a:latin typeface="+mj-lt"/>
              </a:rPr>
              <a:t>A ti te gusta el pan.</a:t>
            </a:r>
          </a:p>
          <a:p>
            <a:pPr marL="514350" indent="-514350">
              <a:buFontTx/>
              <a:buAutoNum type="arabicParenR"/>
            </a:pPr>
            <a:r>
              <a:rPr lang="es-MX" sz="3600" dirty="0" smtClean="0">
                <a:solidFill>
                  <a:schemeClr val="accent5">
                    <a:lumMod val="75000"/>
                  </a:schemeClr>
                </a:solidFill>
                <a:latin typeface="+mj-lt"/>
              </a:rPr>
              <a:t>A él no le gusta el jugo.</a:t>
            </a:r>
          </a:p>
          <a:p>
            <a:pPr marL="514350" indent="-514350" eaLnBrk="1" hangingPunct="1">
              <a:buFontTx/>
              <a:buAutoNum type="arabicParenR"/>
            </a:pPr>
            <a:r>
              <a:rPr lang="es-MX" sz="3600" dirty="0" smtClean="0">
                <a:solidFill>
                  <a:schemeClr val="accent5">
                    <a:lumMod val="75000"/>
                  </a:schemeClr>
                </a:solidFill>
                <a:latin typeface="+mj-lt"/>
              </a:rPr>
              <a:t>A nosotros nos gusta la pizza.</a:t>
            </a:r>
          </a:p>
          <a:p>
            <a:pPr marL="514350" indent="-514350" eaLnBrk="1" hangingPunct="1">
              <a:buFontTx/>
              <a:buAutoNum type="arabicParenR"/>
            </a:pPr>
            <a:r>
              <a:rPr lang="es-MX" sz="3600" dirty="0" smtClean="0">
                <a:solidFill>
                  <a:schemeClr val="accent5">
                    <a:lumMod val="75000"/>
                  </a:schemeClr>
                </a:solidFill>
                <a:latin typeface="+mj-lt"/>
              </a:rPr>
              <a:t>A vosotros os gusta la leche.</a:t>
            </a:r>
          </a:p>
          <a:p>
            <a:pPr marL="514350" indent="-514350" eaLnBrk="1" hangingPunct="1">
              <a:buFontTx/>
              <a:buAutoNum type="arabicParenR"/>
            </a:pPr>
            <a:r>
              <a:rPr lang="es-MX" sz="3600" dirty="0" smtClean="0">
                <a:solidFill>
                  <a:schemeClr val="accent5">
                    <a:lumMod val="75000"/>
                  </a:schemeClr>
                </a:solidFill>
                <a:latin typeface="+mj-lt"/>
              </a:rPr>
              <a:t>A ellos no les gusta el café.</a:t>
            </a:r>
            <a:endParaRPr lang="en-US" sz="3600" dirty="0" smtClean="0">
              <a:solidFill>
                <a:schemeClr val="accent5">
                  <a:lumMod val="75000"/>
                </a:schemeClr>
              </a:solidFill>
              <a:latin typeface="+mj-lt"/>
            </a:endParaRPr>
          </a:p>
          <a:p>
            <a:pPr marL="514350" indent="-514350" eaLnBrk="1" hangingPunct="1"/>
            <a:endParaRPr lang="en-US" sz="3600" dirty="0" smtClean="0">
              <a:solidFill>
                <a:schemeClr val="accent5">
                  <a:lumMod val="75000"/>
                </a:schemeClr>
              </a:solidFill>
              <a:latin typeface="+mj-lt"/>
            </a:endParaRPr>
          </a:p>
        </p:txBody>
      </p:sp>
      <p:sp>
        <p:nvSpPr>
          <p:cNvPr id="55301" name="TextBox 6"/>
          <p:cNvSpPr txBox="1">
            <a:spLocks noChangeArrowheads="1"/>
          </p:cNvSpPr>
          <p:nvPr/>
        </p:nvSpPr>
        <p:spPr bwMode="auto">
          <a:xfrm>
            <a:off x="304800" y="5587425"/>
            <a:ext cx="8610600" cy="584775"/>
          </a:xfrm>
          <a:prstGeom prst="rect">
            <a:avLst/>
          </a:prstGeom>
          <a:noFill/>
          <a:ln w="9525">
            <a:noFill/>
            <a:miter lim="800000"/>
            <a:headEnd/>
            <a:tailEnd/>
          </a:ln>
        </p:spPr>
        <p:txBody>
          <a:bodyPr>
            <a:spAutoFit/>
          </a:bodyPr>
          <a:lstStyle/>
          <a:p>
            <a:pPr algn="ctr"/>
            <a:r>
              <a:rPr lang="en-US" sz="3200" dirty="0">
                <a:solidFill>
                  <a:schemeClr val="accent2">
                    <a:lumMod val="75000"/>
                  </a:schemeClr>
                </a:solidFill>
                <a:latin typeface="+mj-lt"/>
              </a:rPr>
              <a:t>IMPORTANT:  The definite article is ALWAYS used with gustar!</a:t>
            </a:r>
          </a:p>
        </p:txBody>
      </p:sp>
      <p:pic>
        <p:nvPicPr>
          <p:cNvPr id="9" name="Picture 4" descr="C:\Users\mcase\AppData\Local\Microsoft\Windows\Temporary Internet Files\Content.IE5\A1ZF4GEO\MC900233464[1].wmf"/>
          <p:cNvPicPr>
            <a:picLocks noChangeAspect="1" noChangeArrowheads="1"/>
          </p:cNvPicPr>
          <p:nvPr/>
        </p:nvPicPr>
        <p:blipFill>
          <a:blip r:embed="rId3" cstate="print"/>
          <a:srcRect/>
          <a:stretch>
            <a:fillRect/>
          </a:stretch>
        </p:blipFill>
        <p:spPr bwMode="auto">
          <a:xfrm>
            <a:off x="7772400" y="148856"/>
            <a:ext cx="1221376" cy="994144"/>
          </a:xfrm>
          <a:prstGeom prst="rect">
            <a:avLst/>
          </a:prstGeom>
          <a:noFill/>
          <a:effectLst>
            <a:outerShdw blurRad="50800" dist="38100" dir="2700000" algn="tl" rotWithShape="0">
              <a:prstClr val="black">
                <a:alpha val="40000"/>
              </a:prstClr>
            </a:outerShdw>
          </a:effectLst>
        </p:spPr>
      </p:pic>
      <p:sp>
        <p:nvSpPr>
          <p:cNvPr id="10" name="TextBox 9"/>
          <p:cNvSpPr txBox="1"/>
          <p:nvPr/>
        </p:nvSpPr>
        <p:spPr>
          <a:xfrm>
            <a:off x="-76200" y="6626423"/>
            <a:ext cx="5943600" cy="307777"/>
          </a:xfrm>
          <a:prstGeom prst="rect">
            <a:avLst/>
          </a:prstGeom>
          <a:noFill/>
        </p:spPr>
        <p:txBody>
          <a:bodyPr wrap="square" rtlCol="0">
            <a:spAutoFit/>
          </a:bodyPr>
          <a:lstStyle/>
          <a:p>
            <a:r>
              <a:rPr lang="en-US" sz="1400" dirty="0" smtClean="0">
                <a:latin typeface="Segoe Script" pitchFamily="34" charset="0"/>
              </a:rPr>
              <a:t>© 2011 The Enlightened Elephant</a:t>
            </a:r>
            <a:endParaRPr lang="en-US" sz="1400" dirty="0">
              <a:latin typeface="Segoe Script"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500"/>
                                        <p:tgtEl>
                                          <p:spTgt spid="55298"/>
                                        </p:tgtEl>
                                      </p:cBhvr>
                                    </p:animEffect>
                                    <p:anim calcmode="lin" valueType="num">
                                      <p:cBhvr>
                                        <p:cTn id="8" dur="500" fill="hold"/>
                                        <p:tgtEl>
                                          <p:spTgt spid="55298"/>
                                        </p:tgtEl>
                                        <p:attrNameLst>
                                          <p:attrName>ppt_x</p:attrName>
                                        </p:attrNameLst>
                                      </p:cBhvr>
                                      <p:tavLst>
                                        <p:tav tm="0">
                                          <p:val>
                                            <p:strVal val="#ppt_x"/>
                                          </p:val>
                                        </p:tav>
                                        <p:tav tm="100000">
                                          <p:val>
                                            <p:strVal val="#ppt_x"/>
                                          </p:val>
                                        </p:tav>
                                      </p:tavLst>
                                    </p:anim>
                                    <p:anim calcmode="lin" valueType="num">
                                      <p:cBhvr>
                                        <p:cTn id="9" dur="450" decel="100000" fill="hold"/>
                                        <p:tgtEl>
                                          <p:spTgt spid="55298"/>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5529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197">
                                            <p:txEl>
                                              <p:pRg st="0" end="0"/>
                                            </p:txEl>
                                          </p:spTgt>
                                        </p:tgtEl>
                                        <p:attrNameLst>
                                          <p:attrName>style.visibility</p:attrName>
                                        </p:attrNameLst>
                                      </p:cBhvr>
                                      <p:to>
                                        <p:strVal val="visible"/>
                                      </p:to>
                                    </p:set>
                                    <p:animEffect transition="in" filter="fade">
                                      <p:cBhvr>
                                        <p:cTn id="15" dur="500"/>
                                        <p:tgtEl>
                                          <p:spTgt spid="819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nodeType="clickEffect">
                                  <p:stCondLst>
                                    <p:cond delay="0"/>
                                  </p:stCondLst>
                                  <p:iterate type="lt">
                                    <p:tmPct val="10000"/>
                                  </p:iterate>
                                  <p:childTnLst>
                                    <p:set>
                                      <p:cBhvr>
                                        <p:cTn id="19" dur="1" fill="hold">
                                          <p:stCondLst>
                                            <p:cond delay="0"/>
                                          </p:stCondLst>
                                        </p:cTn>
                                        <p:tgtEl>
                                          <p:spTgt spid="8198">
                                            <p:txEl>
                                              <p:pRg st="0" end="0"/>
                                            </p:txEl>
                                          </p:spTgt>
                                        </p:tgtEl>
                                        <p:attrNameLst>
                                          <p:attrName>style.visibility</p:attrName>
                                        </p:attrNameLst>
                                      </p:cBhvr>
                                      <p:to>
                                        <p:strVal val="visible"/>
                                      </p:to>
                                    </p:set>
                                    <p:animEffect transition="in" filter="fade">
                                      <p:cBhvr>
                                        <p:cTn id="20" dur="500"/>
                                        <p:tgtEl>
                                          <p:spTgt spid="8198">
                                            <p:txEl>
                                              <p:pRg st="0" end="0"/>
                                            </p:txEl>
                                          </p:spTgt>
                                        </p:tgtEl>
                                      </p:cBhvr>
                                    </p:animEffect>
                                    <p:anim calcmode="lin" valueType="num">
                                      <p:cBhvr>
                                        <p:cTn id="21" dur="500" fill="hold"/>
                                        <p:tgtEl>
                                          <p:spTgt spid="8198">
                                            <p:txEl>
                                              <p:pRg st="0" end="0"/>
                                            </p:txEl>
                                          </p:spTgt>
                                        </p:tgtEl>
                                        <p:attrNameLst>
                                          <p:attrName>ppt_x</p:attrName>
                                        </p:attrNameLst>
                                      </p:cBhvr>
                                      <p:tavLst>
                                        <p:tav tm="0">
                                          <p:val>
                                            <p:strVal val="#ppt_x-.1"/>
                                          </p:val>
                                        </p:tav>
                                        <p:tav tm="100000">
                                          <p:val>
                                            <p:strVal val="#ppt_x"/>
                                          </p:val>
                                        </p:tav>
                                      </p:tavLst>
                                    </p:anim>
                                    <p:anim calcmode="lin" valueType="num">
                                      <p:cBhvr>
                                        <p:cTn id="22" dur="500" fill="hold"/>
                                        <p:tgtEl>
                                          <p:spTgt spid="81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7">
                                            <p:txEl>
                                              <p:pRg st="1" end="1"/>
                                            </p:txEl>
                                          </p:spTgt>
                                        </p:tgtEl>
                                        <p:attrNameLst>
                                          <p:attrName>style.visibility</p:attrName>
                                        </p:attrNameLst>
                                      </p:cBhvr>
                                      <p:to>
                                        <p:strVal val="visible"/>
                                      </p:to>
                                    </p:set>
                                    <p:animEffect transition="in" filter="fade">
                                      <p:cBhvr>
                                        <p:cTn id="27" dur="500"/>
                                        <p:tgtEl>
                                          <p:spTgt spid="819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nodeType="clickEffect">
                                  <p:stCondLst>
                                    <p:cond delay="0"/>
                                  </p:stCondLst>
                                  <p:iterate type="lt">
                                    <p:tmPct val="10000"/>
                                  </p:iterate>
                                  <p:childTnLst>
                                    <p:set>
                                      <p:cBhvr>
                                        <p:cTn id="31" dur="1" fill="hold">
                                          <p:stCondLst>
                                            <p:cond delay="0"/>
                                          </p:stCondLst>
                                        </p:cTn>
                                        <p:tgtEl>
                                          <p:spTgt spid="8198">
                                            <p:txEl>
                                              <p:pRg st="1" end="1"/>
                                            </p:txEl>
                                          </p:spTgt>
                                        </p:tgtEl>
                                        <p:attrNameLst>
                                          <p:attrName>style.visibility</p:attrName>
                                        </p:attrNameLst>
                                      </p:cBhvr>
                                      <p:to>
                                        <p:strVal val="visible"/>
                                      </p:to>
                                    </p:set>
                                    <p:anim calcmode="lin" valueType="num">
                                      <p:cBhvr>
                                        <p:cTn id="32" dur="500" fill="hold"/>
                                        <p:tgtEl>
                                          <p:spTgt spid="8198">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8198">
                                            <p:txEl>
                                              <p:pRg st="1" end="1"/>
                                            </p:txEl>
                                          </p:spTgt>
                                        </p:tgtEl>
                                        <p:attrNameLst>
                                          <p:attrName>ppt_y</p:attrName>
                                        </p:attrNameLst>
                                      </p:cBhvr>
                                      <p:tavLst>
                                        <p:tav tm="0">
                                          <p:val>
                                            <p:strVal val="#ppt_y"/>
                                          </p:val>
                                        </p:tav>
                                        <p:tav tm="100000">
                                          <p:val>
                                            <p:strVal val="#ppt_y"/>
                                          </p:val>
                                        </p:tav>
                                      </p:tavLst>
                                    </p:anim>
                                    <p:anim calcmode="lin" valueType="num">
                                      <p:cBhvr>
                                        <p:cTn id="34" dur="500" fill="hold"/>
                                        <p:tgtEl>
                                          <p:spTgt spid="8198">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8198">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8198">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8197">
                                            <p:txEl>
                                              <p:pRg st="2" end="2"/>
                                            </p:txEl>
                                          </p:spTgt>
                                        </p:tgtEl>
                                        <p:attrNameLst>
                                          <p:attrName>style.visibility</p:attrName>
                                        </p:attrNameLst>
                                      </p:cBhvr>
                                      <p:to>
                                        <p:strVal val="visible"/>
                                      </p:to>
                                    </p:set>
                                    <p:animEffect transition="in" filter="fade">
                                      <p:cBhvr>
                                        <p:cTn id="41" dur="500"/>
                                        <p:tgtEl>
                                          <p:spTgt spid="8197">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nodeType="clickEffect">
                                  <p:stCondLst>
                                    <p:cond delay="0"/>
                                  </p:stCondLst>
                                  <p:childTnLst>
                                    <p:set>
                                      <p:cBhvr>
                                        <p:cTn id="45" dur="1" fill="hold">
                                          <p:stCondLst>
                                            <p:cond delay="0"/>
                                          </p:stCondLst>
                                        </p:cTn>
                                        <p:tgtEl>
                                          <p:spTgt spid="8198">
                                            <p:txEl>
                                              <p:pRg st="2" end="2"/>
                                            </p:txEl>
                                          </p:spTgt>
                                        </p:tgtEl>
                                        <p:attrNameLst>
                                          <p:attrName>style.visibility</p:attrName>
                                        </p:attrNameLst>
                                      </p:cBhvr>
                                      <p:to>
                                        <p:strVal val="visible"/>
                                      </p:to>
                                    </p:set>
                                    <p:anim calcmode="lin" valueType="num">
                                      <p:cBhvr>
                                        <p:cTn id="46" dur="500" fill="hold"/>
                                        <p:tgtEl>
                                          <p:spTgt spid="8198">
                                            <p:txEl>
                                              <p:pRg st="2" end="2"/>
                                            </p:txEl>
                                          </p:spTgt>
                                        </p:tgtEl>
                                        <p:attrNameLst>
                                          <p:attrName>ppt_w</p:attrName>
                                        </p:attrNameLst>
                                      </p:cBhvr>
                                      <p:tavLst>
                                        <p:tav tm="0">
                                          <p:val>
                                            <p:fltVal val="0"/>
                                          </p:val>
                                        </p:tav>
                                        <p:tav tm="100000">
                                          <p:val>
                                            <p:strVal val="#ppt_w"/>
                                          </p:val>
                                        </p:tav>
                                      </p:tavLst>
                                    </p:anim>
                                    <p:anim calcmode="lin" valueType="num">
                                      <p:cBhvr>
                                        <p:cTn id="47" dur="500" fill="hold"/>
                                        <p:tgtEl>
                                          <p:spTgt spid="8198">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197">
                                            <p:txEl>
                                              <p:pRg st="3" end="3"/>
                                            </p:txEl>
                                          </p:spTgt>
                                        </p:tgtEl>
                                        <p:attrNameLst>
                                          <p:attrName>style.visibility</p:attrName>
                                        </p:attrNameLst>
                                      </p:cBhvr>
                                      <p:to>
                                        <p:strVal val="visible"/>
                                      </p:to>
                                    </p:set>
                                    <p:animEffect transition="in" filter="fade">
                                      <p:cBhvr>
                                        <p:cTn id="52" dur="500"/>
                                        <p:tgtEl>
                                          <p:spTgt spid="8197">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nodeType="clickEffect">
                                  <p:stCondLst>
                                    <p:cond delay="0"/>
                                  </p:stCondLst>
                                  <p:childTnLst>
                                    <p:set>
                                      <p:cBhvr>
                                        <p:cTn id="56" dur="1" fill="hold">
                                          <p:stCondLst>
                                            <p:cond delay="0"/>
                                          </p:stCondLst>
                                        </p:cTn>
                                        <p:tgtEl>
                                          <p:spTgt spid="8198">
                                            <p:txEl>
                                              <p:pRg st="3" end="3"/>
                                            </p:txEl>
                                          </p:spTgt>
                                        </p:tgtEl>
                                        <p:attrNameLst>
                                          <p:attrName>style.visibility</p:attrName>
                                        </p:attrNameLst>
                                      </p:cBhvr>
                                      <p:to>
                                        <p:strVal val="visible"/>
                                      </p:to>
                                    </p:set>
                                    <p:animEffect transition="in" filter="wedge">
                                      <p:cBhvr>
                                        <p:cTn id="57" dur="500"/>
                                        <p:tgtEl>
                                          <p:spTgt spid="8198">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8197">
                                            <p:txEl>
                                              <p:pRg st="4" end="4"/>
                                            </p:txEl>
                                          </p:spTgt>
                                        </p:tgtEl>
                                        <p:attrNameLst>
                                          <p:attrName>style.visibility</p:attrName>
                                        </p:attrNameLst>
                                      </p:cBhvr>
                                      <p:to>
                                        <p:strVal val="visible"/>
                                      </p:to>
                                    </p:set>
                                    <p:animEffect transition="in" filter="fade">
                                      <p:cBhvr>
                                        <p:cTn id="62" dur="500"/>
                                        <p:tgtEl>
                                          <p:spTgt spid="8197">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0" presetClass="entr" presetSubtype="0" fill="hold" nodeType="clickEffect">
                                  <p:stCondLst>
                                    <p:cond delay="0"/>
                                  </p:stCondLst>
                                  <p:iterate type="lt">
                                    <p:tmPct val="10000"/>
                                  </p:iterate>
                                  <p:childTnLst>
                                    <p:set>
                                      <p:cBhvr>
                                        <p:cTn id="66" dur="1" fill="hold">
                                          <p:stCondLst>
                                            <p:cond delay="0"/>
                                          </p:stCondLst>
                                        </p:cTn>
                                        <p:tgtEl>
                                          <p:spTgt spid="8198">
                                            <p:txEl>
                                              <p:pRg st="4" end="4"/>
                                            </p:txEl>
                                          </p:spTgt>
                                        </p:tgtEl>
                                        <p:attrNameLst>
                                          <p:attrName>style.visibility</p:attrName>
                                        </p:attrNameLst>
                                      </p:cBhvr>
                                      <p:to>
                                        <p:strVal val="visible"/>
                                      </p:to>
                                    </p:set>
                                    <p:animEffect transition="in" filter="fade">
                                      <p:cBhvr>
                                        <p:cTn id="67" dur="500"/>
                                        <p:tgtEl>
                                          <p:spTgt spid="8198">
                                            <p:txEl>
                                              <p:pRg st="4" end="4"/>
                                            </p:txEl>
                                          </p:spTgt>
                                        </p:tgtEl>
                                      </p:cBhvr>
                                    </p:animEffect>
                                    <p:anim calcmode="lin" valueType="num">
                                      <p:cBhvr>
                                        <p:cTn id="68" dur="500" fill="hold"/>
                                        <p:tgtEl>
                                          <p:spTgt spid="8198">
                                            <p:txEl>
                                              <p:pRg st="4" end="4"/>
                                            </p:txEl>
                                          </p:spTgt>
                                        </p:tgtEl>
                                        <p:attrNameLst>
                                          <p:attrName>ppt_x</p:attrName>
                                        </p:attrNameLst>
                                      </p:cBhvr>
                                      <p:tavLst>
                                        <p:tav tm="0">
                                          <p:val>
                                            <p:strVal val="#ppt_x-.1"/>
                                          </p:val>
                                        </p:tav>
                                        <p:tav tm="100000">
                                          <p:val>
                                            <p:strVal val="#ppt_x"/>
                                          </p:val>
                                        </p:tav>
                                      </p:tavLst>
                                    </p:anim>
                                    <p:anim calcmode="lin" valueType="num">
                                      <p:cBhvr>
                                        <p:cTn id="69" dur="500" fill="hold"/>
                                        <p:tgtEl>
                                          <p:spTgt spid="819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8197">
                                            <p:txEl>
                                              <p:pRg st="5" end="5"/>
                                            </p:txEl>
                                          </p:spTgt>
                                        </p:tgtEl>
                                        <p:attrNameLst>
                                          <p:attrName>style.visibility</p:attrName>
                                        </p:attrNameLst>
                                      </p:cBhvr>
                                      <p:to>
                                        <p:strVal val="visible"/>
                                      </p:to>
                                    </p:set>
                                    <p:animEffect transition="in" filter="fade">
                                      <p:cBhvr>
                                        <p:cTn id="74" dur="500"/>
                                        <p:tgtEl>
                                          <p:spTgt spid="8197">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4" presetClass="entr" presetSubtype="0" fill="hold" nodeType="clickEffect">
                                  <p:stCondLst>
                                    <p:cond delay="0"/>
                                  </p:stCondLst>
                                  <p:childTnLst>
                                    <p:set>
                                      <p:cBhvr>
                                        <p:cTn id="78" dur="1" fill="hold">
                                          <p:stCondLst>
                                            <p:cond delay="0"/>
                                          </p:stCondLst>
                                        </p:cTn>
                                        <p:tgtEl>
                                          <p:spTgt spid="8198">
                                            <p:txEl>
                                              <p:pRg st="5" end="5"/>
                                            </p:txEl>
                                          </p:spTgt>
                                        </p:tgtEl>
                                        <p:attrNameLst>
                                          <p:attrName>style.visibility</p:attrName>
                                        </p:attrNameLst>
                                      </p:cBhvr>
                                      <p:to>
                                        <p:strVal val="visible"/>
                                      </p:to>
                                    </p:set>
                                    <p:anim from="(-#ppt_w/2)" to="(#ppt_x)" calcmode="lin" valueType="num">
                                      <p:cBhvr>
                                        <p:cTn id="79" dur="300" fill="hold">
                                          <p:stCondLst>
                                            <p:cond delay="0"/>
                                          </p:stCondLst>
                                        </p:cTn>
                                        <p:tgtEl>
                                          <p:spTgt spid="8198">
                                            <p:txEl>
                                              <p:pRg st="5" end="5"/>
                                            </p:txEl>
                                          </p:spTgt>
                                        </p:tgtEl>
                                        <p:attrNameLst>
                                          <p:attrName>ppt_x</p:attrName>
                                        </p:attrNameLst>
                                      </p:cBhvr>
                                    </p:anim>
                                    <p:anim from="0" to="-1.0" calcmode="lin" valueType="num">
                                      <p:cBhvr>
                                        <p:cTn id="80" dur="100" decel="50000" autoRev="1" fill="hold">
                                          <p:stCondLst>
                                            <p:cond delay="300"/>
                                          </p:stCondLst>
                                        </p:cTn>
                                        <p:tgtEl>
                                          <p:spTgt spid="8198">
                                            <p:txEl>
                                              <p:pRg st="5" end="5"/>
                                            </p:txEl>
                                          </p:spTgt>
                                        </p:tgtEl>
                                        <p:attrNameLst>
                                          <p:attrName>xshear</p:attrName>
                                        </p:attrNameLst>
                                      </p:cBhvr>
                                    </p:anim>
                                    <p:animScale>
                                      <p:cBhvr>
                                        <p:cTn id="81" dur="100" decel="100000" autoRev="1" fill="hold">
                                          <p:stCondLst>
                                            <p:cond delay="300"/>
                                          </p:stCondLst>
                                        </p:cTn>
                                        <p:tgtEl>
                                          <p:spTgt spid="8198">
                                            <p:txEl>
                                              <p:pRg st="5" end="5"/>
                                            </p:txEl>
                                          </p:spTgt>
                                        </p:tgtEl>
                                      </p:cBhvr>
                                      <p:from x="100000" y="100000"/>
                                      <p:to x="80000" y="100000"/>
                                    </p:animScale>
                                    <p:anim by="(#ppt_h/3+#ppt_w*0.1)" calcmode="lin" valueType="num">
                                      <p:cBhvr additive="sum">
                                        <p:cTn id="82" dur="100" decel="100000" autoRev="1" fill="hold">
                                          <p:stCondLst>
                                            <p:cond delay="300"/>
                                          </p:stCondLst>
                                        </p:cTn>
                                        <p:tgtEl>
                                          <p:spTgt spid="8198">
                                            <p:txEl>
                                              <p:pRg st="5" end="5"/>
                                            </p:txEl>
                                          </p:spTgt>
                                        </p:tgtEl>
                                        <p:attrNameLst>
                                          <p:attrName>ppt_x</p:attrName>
                                        </p:attrNameLst>
                                      </p:cBhvr>
                                    </p:anim>
                                  </p:childTnLst>
                                </p:cTn>
                              </p:par>
                            </p:childTnLst>
                          </p:cTn>
                        </p:par>
                        <p:par>
                          <p:cTn id="83" fill="hold">
                            <p:stCondLst>
                              <p:cond delay="500"/>
                            </p:stCondLst>
                            <p:childTnLst>
                              <p:par>
                                <p:cTn id="84" presetID="10" presetClass="entr" presetSubtype="0" fill="hold" grpId="0" nodeType="afterEffect">
                                  <p:stCondLst>
                                    <p:cond delay="0"/>
                                  </p:stCondLst>
                                  <p:childTnLst>
                                    <p:set>
                                      <p:cBhvr>
                                        <p:cTn id="85" dur="1" fill="hold">
                                          <p:stCondLst>
                                            <p:cond delay="0"/>
                                          </p:stCondLst>
                                        </p:cTn>
                                        <p:tgtEl>
                                          <p:spTgt spid="55301"/>
                                        </p:tgtEl>
                                        <p:attrNameLst>
                                          <p:attrName>style.visibility</p:attrName>
                                        </p:attrNameLst>
                                      </p:cBhvr>
                                      <p:to>
                                        <p:strVal val="visible"/>
                                      </p:to>
                                    </p:set>
                                    <p:animEffect transition="in" filter="fade">
                                      <p:cBhvr>
                                        <p:cTn id="86" dur="3000"/>
                                        <p:tgtEl>
                                          <p:spTgt spid="55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8197" grpId="0" build="p"/>
      <p:bldP spid="55301"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0"/>
          <p:cNvGrpSpPr/>
          <p:nvPr/>
        </p:nvGrpSpPr>
        <p:grpSpPr>
          <a:xfrm>
            <a:off x="261258" y="762000"/>
            <a:ext cx="8610600" cy="5410200"/>
            <a:chOff x="273268" y="914400"/>
            <a:chExt cx="8610600" cy="5791200"/>
          </a:xfrm>
          <a:effectLst>
            <a:outerShdw blurRad="50800" dist="38100" dir="2700000" algn="tl" rotWithShape="0">
              <a:prstClr val="black">
                <a:alpha val="40000"/>
              </a:prstClr>
            </a:outerShdw>
          </a:effectLst>
        </p:grpSpPr>
        <p:pic>
          <p:nvPicPr>
            <p:cNvPr id="14" name="Picture 7" descr="C:\Users\mcase\AppData\Local\Microsoft\Windows\Temporary Internet Files\Content.IE5\ZOEMXCVM\MP900439194[2].jpg"/>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273268" y="914400"/>
              <a:ext cx="8610600" cy="5791200"/>
            </a:xfrm>
            <a:prstGeom prst="rect">
              <a:avLst/>
            </a:prstGeom>
            <a:noFill/>
          </p:spPr>
        </p:pic>
        <p:sp>
          <p:nvSpPr>
            <p:cNvPr id="18" name="Rectangle 17"/>
            <p:cNvSpPr/>
            <p:nvPr/>
          </p:nvSpPr>
          <p:spPr>
            <a:xfrm>
              <a:off x="578068" y="1447800"/>
              <a:ext cx="8001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Title 1"/>
          <p:cNvSpPr txBox="1">
            <a:spLocks/>
          </p:cNvSpPr>
          <p:nvPr/>
        </p:nvSpPr>
        <p:spPr>
          <a:xfrm>
            <a:off x="457200" y="1676400"/>
            <a:ext cx="8229600" cy="1600200"/>
          </a:xfrm>
          <a:prstGeom prst="rect">
            <a:avLst/>
          </a:prstGeom>
        </p:spPr>
        <p:txBody>
          <a:bodyPr/>
          <a:lstStyle/>
          <a:p>
            <a:pPr algn="ctr">
              <a:defRPr/>
            </a:pPr>
            <a:r>
              <a:rPr lang="en-US" sz="5400" kern="0" dirty="0" smtClean="0">
                <a:solidFill>
                  <a:schemeClr val="accent5">
                    <a:lumMod val="75000"/>
                  </a:schemeClr>
                </a:solidFill>
                <a:latin typeface="+mj-lt"/>
                <a:ea typeface="+mj-ea"/>
                <a:cs typeface="+mj-cs"/>
              </a:rPr>
              <a:t>Now, </a:t>
            </a:r>
            <a:r>
              <a:rPr lang="en-US" sz="5400" kern="0" smtClean="0">
                <a:solidFill>
                  <a:schemeClr val="accent5">
                    <a:lumMod val="75000"/>
                  </a:schemeClr>
                </a:solidFill>
                <a:latin typeface="+mj-lt"/>
                <a:ea typeface="+mj-ea"/>
                <a:cs typeface="+mj-cs"/>
              </a:rPr>
              <a:t>we’ll learn how </a:t>
            </a:r>
            <a:r>
              <a:rPr lang="en-US" sz="5400" kern="0" dirty="0" smtClean="0">
                <a:solidFill>
                  <a:schemeClr val="accent5">
                    <a:lumMod val="75000"/>
                  </a:schemeClr>
                </a:solidFill>
                <a:latin typeface="+mj-lt"/>
                <a:ea typeface="+mj-ea"/>
                <a:cs typeface="+mj-cs"/>
              </a:rPr>
              <a:t>to use gustar with plural nouns.</a:t>
            </a:r>
            <a:endParaRPr lang="en-US" sz="5400" kern="0" dirty="0">
              <a:solidFill>
                <a:schemeClr val="accent5">
                  <a:lumMod val="75000"/>
                </a:schemeClr>
              </a:solidFill>
              <a:latin typeface="+mj-lt"/>
              <a:ea typeface="+mj-ea"/>
              <a:cs typeface="+mj-cs"/>
            </a:endParaRPr>
          </a:p>
        </p:txBody>
      </p:sp>
      <p:sp>
        <p:nvSpPr>
          <p:cNvPr id="9" name="Title 1"/>
          <p:cNvSpPr txBox="1">
            <a:spLocks/>
          </p:cNvSpPr>
          <p:nvPr/>
        </p:nvSpPr>
        <p:spPr>
          <a:xfrm>
            <a:off x="457200" y="3657600"/>
            <a:ext cx="8153400" cy="1600200"/>
          </a:xfrm>
          <a:prstGeom prst="rect">
            <a:avLst/>
          </a:prstGeom>
        </p:spPr>
        <p:txBody>
          <a:bodyPr/>
          <a:lstStyle/>
          <a:p>
            <a:pPr algn="ctr">
              <a:defRPr/>
            </a:pPr>
            <a:r>
              <a:rPr lang="en-US" sz="3600" kern="0" dirty="0">
                <a:solidFill>
                  <a:schemeClr val="accent6">
                    <a:lumMod val="50000"/>
                  </a:schemeClr>
                </a:solidFill>
                <a:latin typeface="+mj-lt"/>
                <a:ea typeface="+mj-ea"/>
                <a:cs typeface="+mj-cs"/>
              </a:rPr>
              <a:t>W</a:t>
            </a:r>
            <a:r>
              <a:rPr lang="en-US" sz="3600" kern="0" dirty="0" smtClean="0">
                <a:solidFill>
                  <a:schemeClr val="accent6">
                    <a:lumMod val="50000"/>
                  </a:schemeClr>
                </a:solidFill>
                <a:latin typeface="+mj-lt"/>
                <a:ea typeface="+mj-ea"/>
                <a:cs typeface="+mj-cs"/>
              </a:rPr>
              <a:t>e will need to use the conjugated form “gustan” </a:t>
            </a:r>
            <a:endParaRPr lang="en-US" sz="3600" kern="0" dirty="0">
              <a:solidFill>
                <a:schemeClr val="accent6">
                  <a:lumMod val="50000"/>
                </a:schemeClr>
              </a:solidFill>
              <a:latin typeface="+mj-lt"/>
              <a:ea typeface="+mj-ea"/>
              <a:cs typeface="+mj-cs"/>
            </a:endParaRPr>
          </a:p>
        </p:txBody>
      </p:sp>
      <p:pic>
        <p:nvPicPr>
          <p:cNvPr id="10" name="Picture 4" descr="C:\Users\mcase\AppData\Local\Microsoft\Windows\Temporary Internet Files\Content.IE5\A1ZF4GEO\MC900233464[1].wmf"/>
          <p:cNvPicPr>
            <a:picLocks noChangeAspect="1" noChangeArrowheads="1"/>
          </p:cNvPicPr>
          <p:nvPr/>
        </p:nvPicPr>
        <p:blipFill>
          <a:blip r:embed="rId3" cstate="print"/>
          <a:srcRect/>
          <a:stretch>
            <a:fillRect/>
          </a:stretch>
        </p:blipFill>
        <p:spPr bwMode="auto">
          <a:xfrm>
            <a:off x="6858000" y="4495800"/>
            <a:ext cx="2059576" cy="1676400"/>
          </a:xfrm>
          <a:prstGeom prst="rect">
            <a:avLst/>
          </a:prstGeom>
          <a:noFill/>
          <a:effectLst>
            <a:outerShdw blurRad="50800" dist="38100" dir="2700000" algn="tl" rotWithShape="0">
              <a:prstClr val="black">
                <a:alpha val="40000"/>
              </a:prstClr>
            </a:outerShdw>
          </a:effectLst>
        </p:spPr>
      </p:pic>
      <p:sp>
        <p:nvSpPr>
          <p:cNvPr id="11" name="TextBox 10"/>
          <p:cNvSpPr txBox="1"/>
          <p:nvPr/>
        </p:nvSpPr>
        <p:spPr>
          <a:xfrm>
            <a:off x="-76200" y="6626423"/>
            <a:ext cx="5943600" cy="307777"/>
          </a:xfrm>
          <a:prstGeom prst="rect">
            <a:avLst/>
          </a:prstGeom>
          <a:noFill/>
        </p:spPr>
        <p:txBody>
          <a:bodyPr wrap="square" rtlCol="0">
            <a:spAutoFit/>
          </a:bodyPr>
          <a:lstStyle/>
          <a:p>
            <a:r>
              <a:rPr lang="en-US" sz="1400" dirty="0" smtClean="0">
                <a:latin typeface="Segoe Script" pitchFamily="34" charset="0"/>
              </a:rPr>
              <a:t>© 2011 The Enlightened Elephant</a:t>
            </a:r>
            <a:endParaRPr lang="en-US" sz="1400" dirty="0">
              <a:latin typeface="Segoe Script"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900" decel="100000" fill="hold"/>
                                        <p:tgtEl>
                                          <p:spTgt spid="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900" decel="100000" fill="hold"/>
                                        <p:tgtEl>
                                          <p:spTgt spid="9"/>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0"/>
          <p:cNvGrpSpPr/>
          <p:nvPr/>
        </p:nvGrpSpPr>
        <p:grpSpPr>
          <a:xfrm>
            <a:off x="261258" y="762000"/>
            <a:ext cx="8610600" cy="5410200"/>
            <a:chOff x="273268" y="914400"/>
            <a:chExt cx="8610600" cy="5791200"/>
          </a:xfrm>
          <a:effectLst>
            <a:outerShdw blurRad="50800" dist="38100" dir="2700000" algn="tl" rotWithShape="0">
              <a:prstClr val="black">
                <a:alpha val="40000"/>
              </a:prstClr>
            </a:outerShdw>
          </a:effectLst>
        </p:grpSpPr>
        <p:pic>
          <p:nvPicPr>
            <p:cNvPr id="14" name="Picture 7" descr="C:\Users\mcase\AppData\Local\Microsoft\Windows\Temporary Internet Files\Content.IE5\ZOEMXCVM\MP900439194[2].jpg"/>
            <p:cNvPicPr>
              <a:picLocks noChangeAspect="1" noChangeArrowheads="1"/>
            </p:cNvPicPr>
            <p:nvPr/>
          </p:nvPicPr>
          <p:blipFill>
            <a:blip r:embed="rId2" cstate="print">
              <a:duotone>
                <a:schemeClr val="accent4">
                  <a:shade val="45000"/>
                  <a:satMod val="135000"/>
                </a:schemeClr>
                <a:prstClr val="white"/>
              </a:duotone>
            </a:blip>
            <a:srcRect/>
            <a:stretch>
              <a:fillRect/>
            </a:stretch>
          </p:blipFill>
          <p:spPr bwMode="auto">
            <a:xfrm>
              <a:off x="273268" y="914400"/>
              <a:ext cx="8610600" cy="5791200"/>
            </a:xfrm>
            <a:prstGeom prst="rect">
              <a:avLst/>
            </a:prstGeom>
            <a:noFill/>
          </p:spPr>
        </p:pic>
        <p:sp>
          <p:nvSpPr>
            <p:cNvPr id="18" name="Rectangle 17"/>
            <p:cNvSpPr/>
            <p:nvPr/>
          </p:nvSpPr>
          <p:spPr>
            <a:xfrm>
              <a:off x="578068" y="1447800"/>
              <a:ext cx="8001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itle 1"/>
          <p:cNvSpPr txBox="1">
            <a:spLocks/>
          </p:cNvSpPr>
          <p:nvPr/>
        </p:nvSpPr>
        <p:spPr>
          <a:xfrm>
            <a:off x="413658" y="2667000"/>
            <a:ext cx="8229600" cy="1600200"/>
          </a:xfrm>
          <a:prstGeom prst="rect">
            <a:avLst/>
          </a:prstGeom>
        </p:spPr>
        <p:txBody>
          <a:bodyPr/>
          <a:lstStyle/>
          <a:p>
            <a:pPr algn="ctr">
              <a:defRPr/>
            </a:pPr>
            <a:r>
              <a:rPr lang="en-US" sz="6600" kern="0" dirty="0" smtClean="0">
                <a:solidFill>
                  <a:schemeClr val="accent5">
                    <a:lumMod val="75000"/>
                  </a:schemeClr>
                </a:solidFill>
                <a:latin typeface="+mj-lt"/>
                <a:ea typeface="+mj-ea"/>
                <a:cs typeface="+mj-cs"/>
              </a:rPr>
              <a:t>Let’s see some examples!</a:t>
            </a:r>
            <a:endParaRPr lang="en-US" sz="6600" kern="0" dirty="0">
              <a:solidFill>
                <a:schemeClr val="accent5">
                  <a:lumMod val="75000"/>
                </a:schemeClr>
              </a:solidFill>
              <a:latin typeface="+mj-lt"/>
              <a:ea typeface="+mj-ea"/>
              <a:cs typeface="+mj-cs"/>
            </a:endParaRPr>
          </a:p>
        </p:txBody>
      </p:sp>
      <p:pic>
        <p:nvPicPr>
          <p:cNvPr id="8" name="Picture 4" descr="C:\Users\mcase\AppData\Local\Microsoft\Windows\Temporary Internet Files\Content.IE5\A1ZF4GEO\MC900233464[1].wmf"/>
          <p:cNvPicPr>
            <a:picLocks noChangeAspect="1" noChangeArrowheads="1"/>
          </p:cNvPicPr>
          <p:nvPr/>
        </p:nvPicPr>
        <p:blipFill>
          <a:blip r:embed="rId3" cstate="print"/>
          <a:srcRect/>
          <a:stretch>
            <a:fillRect/>
          </a:stretch>
        </p:blipFill>
        <p:spPr bwMode="auto">
          <a:xfrm>
            <a:off x="6858000" y="4495800"/>
            <a:ext cx="2059576" cy="1676400"/>
          </a:xfrm>
          <a:prstGeom prst="rect">
            <a:avLst/>
          </a:prstGeom>
          <a:noFill/>
          <a:effectLst>
            <a:outerShdw blurRad="50800" dist="38100" dir="2700000" algn="tl" rotWithShape="0">
              <a:prstClr val="black">
                <a:alpha val="40000"/>
              </a:prstClr>
            </a:outerShdw>
          </a:effectLst>
        </p:spPr>
      </p:pic>
      <p:sp>
        <p:nvSpPr>
          <p:cNvPr id="9" name="TextBox 8"/>
          <p:cNvSpPr txBox="1"/>
          <p:nvPr/>
        </p:nvSpPr>
        <p:spPr>
          <a:xfrm>
            <a:off x="-76200" y="6626423"/>
            <a:ext cx="5943600" cy="307777"/>
          </a:xfrm>
          <a:prstGeom prst="rect">
            <a:avLst/>
          </a:prstGeom>
          <a:noFill/>
        </p:spPr>
        <p:txBody>
          <a:bodyPr wrap="square" rtlCol="0">
            <a:spAutoFit/>
          </a:bodyPr>
          <a:lstStyle/>
          <a:p>
            <a:r>
              <a:rPr lang="en-US" sz="1400" dirty="0" smtClean="0">
                <a:latin typeface="Segoe Script" pitchFamily="34" charset="0"/>
              </a:rPr>
              <a:t>© 2011 The Enlightened Elephant</a:t>
            </a:r>
            <a:endParaRPr lang="en-US" sz="1400" dirty="0">
              <a:latin typeface="Segoe Script"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6" name="Group 8"/>
          <p:cNvGrpSpPr/>
          <p:nvPr/>
        </p:nvGrpSpPr>
        <p:grpSpPr>
          <a:xfrm>
            <a:off x="273268" y="1066800"/>
            <a:ext cx="8610600" cy="5562600"/>
            <a:chOff x="273268" y="989610"/>
            <a:chExt cx="8610600" cy="5490358"/>
          </a:xfrm>
          <a:effectLst>
            <a:outerShdw blurRad="50800" dist="38100" dir="2700000" algn="tl" rotWithShape="0">
              <a:prstClr val="black">
                <a:alpha val="40000"/>
              </a:prstClr>
            </a:outerShdw>
          </a:effectLst>
        </p:grpSpPr>
        <p:pic>
          <p:nvPicPr>
            <p:cNvPr id="7" name="Picture 7" descr="C:\Users\mcase\AppData\Local\Microsoft\Windows\Temporary Internet Files\Content.IE5\ZOEMXCVM\MP900439194[2].jpg"/>
            <p:cNvPicPr>
              <a:picLocks noChangeAspect="1" noChangeArrowheads="1"/>
            </p:cNvPicPr>
            <p:nvPr/>
          </p:nvPicPr>
          <p:blipFill>
            <a:blip r:embed="rId2" cstate="print">
              <a:duotone>
                <a:schemeClr val="accent6">
                  <a:shade val="45000"/>
                  <a:satMod val="135000"/>
                </a:schemeClr>
                <a:prstClr val="white"/>
              </a:duotone>
            </a:blip>
            <a:srcRect/>
            <a:stretch>
              <a:fillRect/>
            </a:stretch>
          </p:blipFill>
          <p:spPr bwMode="auto">
            <a:xfrm>
              <a:off x="273268" y="989610"/>
              <a:ext cx="8610600" cy="5490358"/>
            </a:xfrm>
            <a:prstGeom prst="rect">
              <a:avLst/>
            </a:prstGeom>
            <a:noFill/>
          </p:spPr>
        </p:pic>
        <p:sp>
          <p:nvSpPr>
            <p:cNvPr id="8" name="Rectangle 7"/>
            <p:cNvSpPr/>
            <p:nvPr/>
          </p:nvSpPr>
          <p:spPr>
            <a:xfrm>
              <a:off x="578068" y="1365662"/>
              <a:ext cx="8001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99" name="Rectangle 3"/>
          <p:cNvSpPr>
            <a:spLocks noGrp="1" noChangeArrowheads="1"/>
          </p:cNvSpPr>
          <p:nvPr>
            <p:ph type="body" sz="half" idx="1"/>
          </p:nvPr>
        </p:nvSpPr>
        <p:spPr>
          <a:xfrm>
            <a:off x="484496" y="1828800"/>
            <a:ext cx="4114800" cy="4525962"/>
          </a:xfrm>
        </p:spPr>
        <p:txBody>
          <a:bodyPr>
            <a:normAutofit/>
          </a:bodyPr>
          <a:lstStyle/>
          <a:p>
            <a:pPr marL="457200" indent="-457200" eaLnBrk="1" hangingPunct="1">
              <a:buFontTx/>
              <a:buAutoNum type="arabicPeriod"/>
            </a:pPr>
            <a:r>
              <a:rPr lang="en-US" sz="3100" dirty="0" smtClean="0">
                <a:solidFill>
                  <a:srgbClr val="00B050"/>
                </a:solidFill>
              </a:rPr>
              <a:t>I don’t like grapes.</a:t>
            </a:r>
          </a:p>
          <a:p>
            <a:pPr marL="457200" indent="-457200" eaLnBrk="1" hangingPunct="1">
              <a:buFontTx/>
              <a:buAutoNum type="arabicPeriod"/>
            </a:pPr>
            <a:r>
              <a:rPr lang="en-US" sz="3100" dirty="0" smtClean="0">
                <a:solidFill>
                  <a:srgbClr val="00B050"/>
                </a:solidFill>
              </a:rPr>
              <a:t>You don’t like eggs.</a:t>
            </a:r>
          </a:p>
          <a:p>
            <a:pPr marL="457200" indent="-457200" eaLnBrk="1" hangingPunct="1">
              <a:buFontTx/>
              <a:buAutoNum type="arabicPeriod"/>
            </a:pPr>
            <a:r>
              <a:rPr lang="en-US" sz="3100" dirty="0" smtClean="0">
                <a:solidFill>
                  <a:srgbClr val="00B050"/>
                </a:solidFill>
              </a:rPr>
              <a:t>He likes hamburgers.</a:t>
            </a:r>
          </a:p>
          <a:p>
            <a:pPr marL="457200" indent="-457200" eaLnBrk="1" hangingPunct="1">
              <a:buFontTx/>
              <a:buAutoNum type="arabicPeriod"/>
            </a:pPr>
            <a:r>
              <a:rPr lang="en-US" sz="3100" dirty="0" smtClean="0">
                <a:solidFill>
                  <a:srgbClr val="00B050"/>
                </a:solidFill>
              </a:rPr>
              <a:t>We like cookies.</a:t>
            </a:r>
          </a:p>
          <a:p>
            <a:pPr marL="457200" indent="-457200" eaLnBrk="1" hangingPunct="1">
              <a:buFontTx/>
              <a:buAutoNum type="arabicPeriod"/>
            </a:pPr>
            <a:r>
              <a:rPr lang="en-US" sz="3100" dirty="0" smtClean="0">
                <a:solidFill>
                  <a:srgbClr val="00B050"/>
                </a:solidFill>
              </a:rPr>
              <a:t>You all like apples.</a:t>
            </a:r>
          </a:p>
          <a:p>
            <a:pPr marL="457200" indent="-457200" eaLnBrk="1" hangingPunct="1">
              <a:buFontTx/>
              <a:buAutoNum type="arabicPeriod"/>
            </a:pPr>
            <a:r>
              <a:rPr lang="en-US" sz="3100" dirty="0" smtClean="0">
                <a:solidFill>
                  <a:srgbClr val="00B050"/>
                </a:solidFill>
              </a:rPr>
              <a:t>They don’t like soft drinks.</a:t>
            </a:r>
          </a:p>
        </p:txBody>
      </p:sp>
      <p:sp>
        <p:nvSpPr>
          <p:cNvPr id="4100" name="Rectangle 4"/>
          <p:cNvSpPr>
            <a:spLocks noGrp="1" noChangeArrowheads="1"/>
          </p:cNvSpPr>
          <p:nvPr>
            <p:ph type="body" sz="half" idx="2"/>
          </p:nvPr>
        </p:nvSpPr>
        <p:spPr>
          <a:xfrm>
            <a:off x="4114800" y="1828800"/>
            <a:ext cx="5257800" cy="4525963"/>
          </a:xfrm>
        </p:spPr>
        <p:txBody>
          <a:bodyPr>
            <a:normAutofit fontScale="92500" lnSpcReduction="20000"/>
          </a:bodyPr>
          <a:lstStyle/>
          <a:p>
            <a:pPr marL="457200" indent="-457200">
              <a:buFontTx/>
              <a:buAutoNum type="arabicPeriod"/>
            </a:pPr>
            <a:r>
              <a:rPr lang="es-MX" sz="3100" dirty="0" smtClean="0">
                <a:solidFill>
                  <a:schemeClr val="accent5">
                    <a:lumMod val="75000"/>
                  </a:schemeClr>
                </a:solidFill>
              </a:rPr>
              <a:t>A mí no me gustan las uvas.</a:t>
            </a:r>
          </a:p>
          <a:p>
            <a:pPr marL="457200" indent="-457200" eaLnBrk="1" hangingPunct="1">
              <a:buFontTx/>
              <a:buAutoNum type="arabicPeriod"/>
            </a:pPr>
            <a:r>
              <a:rPr lang="es-MX" sz="3100" dirty="0" smtClean="0">
                <a:solidFill>
                  <a:schemeClr val="accent5">
                    <a:lumMod val="75000"/>
                  </a:schemeClr>
                </a:solidFill>
              </a:rPr>
              <a:t>A ti no te gustan los huevos.</a:t>
            </a:r>
          </a:p>
          <a:p>
            <a:pPr marL="457200" indent="-457200">
              <a:buFontTx/>
              <a:buAutoNum type="arabicPeriod"/>
            </a:pPr>
            <a:r>
              <a:rPr lang="es-MX" sz="3100" dirty="0" smtClean="0">
                <a:solidFill>
                  <a:schemeClr val="accent5">
                    <a:lumMod val="75000"/>
                  </a:schemeClr>
                </a:solidFill>
              </a:rPr>
              <a:t>A </a:t>
            </a:r>
            <a:r>
              <a:rPr lang="es-MX" sz="3100" dirty="0">
                <a:solidFill>
                  <a:schemeClr val="accent5">
                    <a:lumMod val="75000"/>
                  </a:schemeClr>
                </a:solidFill>
              </a:rPr>
              <a:t>él </a:t>
            </a:r>
            <a:r>
              <a:rPr lang="es-MX" sz="3100" dirty="0" smtClean="0">
                <a:solidFill>
                  <a:schemeClr val="accent5">
                    <a:lumMod val="75000"/>
                  </a:schemeClr>
                </a:solidFill>
              </a:rPr>
              <a:t>le gustan las hamburguesas.</a:t>
            </a:r>
          </a:p>
          <a:p>
            <a:pPr marL="457200" indent="-457200" eaLnBrk="1" hangingPunct="1">
              <a:buFontTx/>
              <a:buAutoNum type="arabicPeriod"/>
            </a:pPr>
            <a:r>
              <a:rPr lang="es-MX" sz="3100" dirty="0" smtClean="0">
                <a:solidFill>
                  <a:schemeClr val="accent5">
                    <a:lumMod val="75000"/>
                  </a:schemeClr>
                </a:solidFill>
              </a:rPr>
              <a:t>A nosotros nos gustan las galletas.</a:t>
            </a:r>
          </a:p>
          <a:p>
            <a:pPr marL="457200" indent="-457200" eaLnBrk="1" hangingPunct="1">
              <a:buFontTx/>
              <a:buAutoNum type="arabicPeriod"/>
            </a:pPr>
            <a:r>
              <a:rPr lang="es-MX" sz="3100" dirty="0" smtClean="0">
                <a:solidFill>
                  <a:schemeClr val="accent5">
                    <a:lumMod val="75000"/>
                  </a:schemeClr>
                </a:solidFill>
              </a:rPr>
              <a:t>A vosotros os gustan las manzanas.</a:t>
            </a:r>
          </a:p>
          <a:p>
            <a:pPr marL="457200" indent="-457200" eaLnBrk="1" hangingPunct="1">
              <a:buFontTx/>
              <a:buAutoNum type="arabicPeriod"/>
            </a:pPr>
            <a:r>
              <a:rPr lang="es-MX" sz="3100" dirty="0" smtClean="0">
                <a:solidFill>
                  <a:schemeClr val="accent5">
                    <a:lumMod val="75000"/>
                  </a:schemeClr>
                </a:solidFill>
              </a:rPr>
              <a:t>A ellos no les gustan los refrescos.</a:t>
            </a:r>
            <a:endParaRPr lang="en-US" sz="3100" dirty="0" smtClean="0">
              <a:solidFill>
                <a:schemeClr val="accent5">
                  <a:lumMod val="75000"/>
                </a:schemeClr>
              </a:solidFill>
            </a:endParaRPr>
          </a:p>
          <a:p>
            <a:pPr marL="457200" indent="-457200" eaLnBrk="1" hangingPunct="1"/>
            <a:endParaRPr lang="en-US" sz="3100" dirty="0" smtClean="0">
              <a:solidFill>
                <a:schemeClr val="accent5">
                  <a:lumMod val="75000"/>
                </a:schemeClr>
              </a:solidFill>
            </a:endParaRPr>
          </a:p>
        </p:txBody>
      </p:sp>
      <p:sp>
        <p:nvSpPr>
          <p:cNvPr id="9" name="TextBox 6"/>
          <p:cNvSpPr txBox="1">
            <a:spLocks noChangeArrowheads="1"/>
          </p:cNvSpPr>
          <p:nvPr/>
        </p:nvSpPr>
        <p:spPr bwMode="auto">
          <a:xfrm>
            <a:off x="304800" y="5587425"/>
            <a:ext cx="8610600" cy="584775"/>
          </a:xfrm>
          <a:prstGeom prst="rect">
            <a:avLst/>
          </a:prstGeom>
          <a:noFill/>
          <a:ln w="9525">
            <a:noFill/>
            <a:miter lim="800000"/>
            <a:headEnd/>
            <a:tailEnd/>
          </a:ln>
        </p:spPr>
        <p:txBody>
          <a:bodyPr>
            <a:spAutoFit/>
          </a:bodyPr>
          <a:lstStyle/>
          <a:p>
            <a:pPr algn="ctr"/>
            <a:r>
              <a:rPr lang="en-US" sz="3200" dirty="0">
                <a:solidFill>
                  <a:schemeClr val="accent2">
                    <a:lumMod val="75000"/>
                  </a:schemeClr>
                </a:solidFill>
                <a:latin typeface="+mj-lt"/>
              </a:rPr>
              <a:t>IMPORTANT:  The definite article is ALWAYS used with gustar!</a:t>
            </a:r>
          </a:p>
        </p:txBody>
      </p:sp>
      <p:sp>
        <p:nvSpPr>
          <p:cNvPr id="11" name="Rectangle 4"/>
          <p:cNvSpPr>
            <a:spLocks noGrp="1" noChangeArrowheads="1"/>
          </p:cNvSpPr>
          <p:nvPr>
            <p:ph type="title"/>
          </p:nvPr>
        </p:nvSpPr>
        <p:spPr>
          <a:xfrm>
            <a:off x="0" y="274638"/>
            <a:ext cx="9525000" cy="1143000"/>
          </a:xfrm>
        </p:spPr>
        <p:txBody>
          <a:bodyPr>
            <a:noAutofit/>
          </a:bodyPr>
          <a:lstStyle/>
          <a:p>
            <a:pPr eaLnBrk="1" hangingPunct="1"/>
            <a:r>
              <a:rPr lang="en-US" sz="4800" dirty="0" smtClean="0">
                <a:solidFill>
                  <a:schemeClr val="bg1"/>
                </a:solidFill>
              </a:rPr>
              <a:t>Gustar with Plural Nouns</a:t>
            </a:r>
            <a:br>
              <a:rPr lang="en-US" sz="4800" dirty="0" smtClean="0">
                <a:solidFill>
                  <a:schemeClr val="bg1"/>
                </a:solidFill>
              </a:rPr>
            </a:br>
            <a:endParaRPr lang="en-US" sz="4800" dirty="0" smtClean="0">
              <a:solidFill>
                <a:schemeClr val="bg1"/>
              </a:solidFill>
            </a:endParaRPr>
          </a:p>
        </p:txBody>
      </p:sp>
      <p:pic>
        <p:nvPicPr>
          <p:cNvPr id="10" name="Picture 4" descr="C:\Users\mcase\AppData\Local\Microsoft\Windows\Temporary Internet Files\Content.IE5\A1ZF4GEO\MC900233464[1].wmf"/>
          <p:cNvPicPr>
            <a:picLocks noChangeAspect="1" noChangeArrowheads="1"/>
          </p:cNvPicPr>
          <p:nvPr/>
        </p:nvPicPr>
        <p:blipFill>
          <a:blip r:embed="rId3" cstate="print"/>
          <a:srcRect/>
          <a:stretch>
            <a:fillRect/>
          </a:stretch>
        </p:blipFill>
        <p:spPr bwMode="auto">
          <a:xfrm>
            <a:off x="7696200" y="148856"/>
            <a:ext cx="1221376" cy="994144"/>
          </a:xfrm>
          <a:prstGeom prst="rect">
            <a:avLst/>
          </a:prstGeom>
          <a:noFill/>
          <a:effectLst>
            <a:outerShdw blurRad="50800" dist="38100" dir="2700000" algn="tl" rotWithShape="0">
              <a:prstClr val="black">
                <a:alpha val="40000"/>
              </a:prstClr>
            </a:outerShdw>
          </a:effectLst>
        </p:spPr>
      </p:pic>
      <p:sp>
        <p:nvSpPr>
          <p:cNvPr id="12" name="TextBox 11"/>
          <p:cNvSpPr txBox="1"/>
          <p:nvPr/>
        </p:nvSpPr>
        <p:spPr>
          <a:xfrm>
            <a:off x="-76200" y="6626423"/>
            <a:ext cx="5943600" cy="307777"/>
          </a:xfrm>
          <a:prstGeom prst="rect">
            <a:avLst/>
          </a:prstGeom>
          <a:noFill/>
        </p:spPr>
        <p:txBody>
          <a:bodyPr wrap="square" rtlCol="0">
            <a:spAutoFit/>
          </a:bodyPr>
          <a:lstStyle/>
          <a:p>
            <a:r>
              <a:rPr lang="en-US" sz="1400" dirty="0" smtClean="0">
                <a:latin typeface="Segoe Script" pitchFamily="34" charset="0"/>
              </a:rPr>
              <a:t>© 2011 The Enlightened Elephant</a:t>
            </a:r>
            <a:endParaRPr lang="en-US" sz="1400" dirty="0">
              <a:latin typeface="Segoe Script"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900" decel="100000" fill="hold"/>
                                        <p:tgtEl>
                                          <p:spTgt spid="1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099">
                                            <p:txEl>
                                              <p:pRg st="0" end="0"/>
                                            </p:txEl>
                                          </p:spTgt>
                                        </p:tgtEl>
                                        <p:attrNameLst>
                                          <p:attrName>style.visibility</p:attrName>
                                        </p:attrNameLst>
                                      </p:cBhvr>
                                      <p:to>
                                        <p:strVal val="visible"/>
                                      </p:to>
                                    </p:set>
                                    <p:animEffect transition="in" filter="wipe(down)">
                                      <p:cBhvr>
                                        <p:cTn id="15" dur="500"/>
                                        <p:tgtEl>
                                          <p:spTgt spid="409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4100">
                                            <p:txEl>
                                              <p:pRg st="0" end="0"/>
                                            </p:txEl>
                                          </p:spTgt>
                                        </p:tgtEl>
                                        <p:attrNameLst>
                                          <p:attrName>style.visibility</p:attrName>
                                        </p:attrNameLst>
                                      </p:cBhvr>
                                      <p:to>
                                        <p:strVal val="visible"/>
                                      </p:to>
                                    </p:set>
                                    <p:animEffect transition="in" filter="strips(downLeft)">
                                      <p:cBhvr>
                                        <p:cTn id="20" dur="500"/>
                                        <p:tgtEl>
                                          <p:spTgt spid="4100">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099">
                                            <p:txEl>
                                              <p:pRg st="1" end="1"/>
                                            </p:txEl>
                                          </p:spTgt>
                                        </p:tgtEl>
                                        <p:attrNameLst>
                                          <p:attrName>style.visibility</p:attrName>
                                        </p:attrNameLst>
                                      </p:cBhvr>
                                      <p:to>
                                        <p:strVal val="visible"/>
                                      </p:to>
                                    </p:set>
                                    <p:animEffect transition="in" filter="wipe(down)">
                                      <p:cBhvr>
                                        <p:cTn id="25" dur="500"/>
                                        <p:tgtEl>
                                          <p:spTgt spid="4099">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nodeType="clickEffect">
                                  <p:stCondLst>
                                    <p:cond delay="0"/>
                                  </p:stCondLst>
                                  <p:childTnLst>
                                    <p:set>
                                      <p:cBhvr>
                                        <p:cTn id="29" dur="1" fill="hold">
                                          <p:stCondLst>
                                            <p:cond delay="0"/>
                                          </p:stCondLst>
                                        </p:cTn>
                                        <p:tgtEl>
                                          <p:spTgt spid="4100">
                                            <p:txEl>
                                              <p:pRg st="1" end="1"/>
                                            </p:txEl>
                                          </p:spTgt>
                                        </p:tgtEl>
                                        <p:attrNameLst>
                                          <p:attrName>style.visibility</p:attrName>
                                        </p:attrNameLst>
                                      </p:cBhvr>
                                      <p:to>
                                        <p:strVal val="visible"/>
                                      </p:to>
                                    </p:set>
                                    <p:animEffect transition="in" filter="strips(downLeft)">
                                      <p:cBhvr>
                                        <p:cTn id="30" dur="500"/>
                                        <p:tgtEl>
                                          <p:spTgt spid="4100">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099">
                                            <p:txEl>
                                              <p:pRg st="2" end="2"/>
                                            </p:txEl>
                                          </p:spTgt>
                                        </p:tgtEl>
                                        <p:attrNameLst>
                                          <p:attrName>style.visibility</p:attrName>
                                        </p:attrNameLst>
                                      </p:cBhvr>
                                      <p:to>
                                        <p:strVal val="visible"/>
                                      </p:to>
                                    </p:set>
                                    <p:animEffect transition="in" filter="wipe(down)">
                                      <p:cBhvr>
                                        <p:cTn id="35" dur="500"/>
                                        <p:tgtEl>
                                          <p:spTgt spid="4099">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nodeType="clickEffect">
                                  <p:stCondLst>
                                    <p:cond delay="0"/>
                                  </p:stCondLst>
                                  <p:childTnLst>
                                    <p:set>
                                      <p:cBhvr>
                                        <p:cTn id="39" dur="1" fill="hold">
                                          <p:stCondLst>
                                            <p:cond delay="0"/>
                                          </p:stCondLst>
                                        </p:cTn>
                                        <p:tgtEl>
                                          <p:spTgt spid="4100">
                                            <p:txEl>
                                              <p:pRg st="2" end="2"/>
                                            </p:txEl>
                                          </p:spTgt>
                                        </p:tgtEl>
                                        <p:attrNameLst>
                                          <p:attrName>style.visibility</p:attrName>
                                        </p:attrNameLst>
                                      </p:cBhvr>
                                      <p:to>
                                        <p:strVal val="visible"/>
                                      </p:to>
                                    </p:set>
                                    <p:animEffect transition="in" filter="strips(downLeft)">
                                      <p:cBhvr>
                                        <p:cTn id="40" dur="500"/>
                                        <p:tgtEl>
                                          <p:spTgt spid="4100">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4099">
                                            <p:txEl>
                                              <p:pRg st="3" end="3"/>
                                            </p:txEl>
                                          </p:spTgt>
                                        </p:tgtEl>
                                        <p:attrNameLst>
                                          <p:attrName>style.visibility</p:attrName>
                                        </p:attrNameLst>
                                      </p:cBhvr>
                                      <p:to>
                                        <p:strVal val="visible"/>
                                      </p:to>
                                    </p:set>
                                    <p:animEffect transition="in" filter="wipe(down)">
                                      <p:cBhvr>
                                        <p:cTn id="45" dur="500"/>
                                        <p:tgtEl>
                                          <p:spTgt spid="4099">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12" fill="hold" nodeType="clickEffect">
                                  <p:stCondLst>
                                    <p:cond delay="0"/>
                                  </p:stCondLst>
                                  <p:childTnLst>
                                    <p:set>
                                      <p:cBhvr>
                                        <p:cTn id="49" dur="1" fill="hold">
                                          <p:stCondLst>
                                            <p:cond delay="0"/>
                                          </p:stCondLst>
                                        </p:cTn>
                                        <p:tgtEl>
                                          <p:spTgt spid="4100">
                                            <p:txEl>
                                              <p:pRg st="3" end="3"/>
                                            </p:txEl>
                                          </p:spTgt>
                                        </p:tgtEl>
                                        <p:attrNameLst>
                                          <p:attrName>style.visibility</p:attrName>
                                        </p:attrNameLst>
                                      </p:cBhvr>
                                      <p:to>
                                        <p:strVal val="visible"/>
                                      </p:to>
                                    </p:set>
                                    <p:animEffect transition="in" filter="strips(downLeft)">
                                      <p:cBhvr>
                                        <p:cTn id="50" dur="500"/>
                                        <p:tgtEl>
                                          <p:spTgt spid="4100">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4099">
                                            <p:txEl>
                                              <p:pRg st="4" end="4"/>
                                            </p:txEl>
                                          </p:spTgt>
                                        </p:tgtEl>
                                        <p:attrNameLst>
                                          <p:attrName>style.visibility</p:attrName>
                                        </p:attrNameLst>
                                      </p:cBhvr>
                                      <p:to>
                                        <p:strVal val="visible"/>
                                      </p:to>
                                    </p:set>
                                    <p:animEffect transition="in" filter="wipe(down)">
                                      <p:cBhvr>
                                        <p:cTn id="55" dur="500"/>
                                        <p:tgtEl>
                                          <p:spTgt spid="4099">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8" presetClass="entr" presetSubtype="12" fill="hold" nodeType="clickEffect">
                                  <p:stCondLst>
                                    <p:cond delay="0"/>
                                  </p:stCondLst>
                                  <p:childTnLst>
                                    <p:set>
                                      <p:cBhvr>
                                        <p:cTn id="59" dur="1" fill="hold">
                                          <p:stCondLst>
                                            <p:cond delay="0"/>
                                          </p:stCondLst>
                                        </p:cTn>
                                        <p:tgtEl>
                                          <p:spTgt spid="4100">
                                            <p:txEl>
                                              <p:pRg st="4" end="4"/>
                                            </p:txEl>
                                          </p:spTgt>
                                        </p:tgtEl>
                                        <p:attrNameLst>
                                          <p:attrName>style.visibility</p:attrName>
                                        </p:attrNameLst>
                                      </p:cBhvr>
                                      <p:to>
                                        <p:strVal val="visible"/>
                                      </p:to>
                                    </p:set>
                                    <p:animEffect transition="in" filter="strips(downLeft)">
                                      <p:cBhvr>
                                        <p:cTn id="60" dur="500"/>
                                        <p:tgtEl>
                                          <p:spTgt spid="4100">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4099">
                                            <p:txEl>
                                              <p:pRg st="5" end="5"/>
                                            </p:txEl>
                                          </p:spTgt>
                                        </p:tgtEl>
                                        <p:attrNameLst>
                                          <p:attrName>style.visibility</p:attrName>
                                        </p:attrNameLst>
                                      </p:cBhvr>
                                      <p:to>
                                        <p:strVal val="visible"/>
                                      </p:to>
                                    </p:set>
                                    <p:animEffect transition="in" filter="wipe(down)">
                                      <p:cBhvr>
                                        <p:cTn id="65" dur="500"/>
                                        <p:tgtEl>
                                          <p:spTgt spid="4099">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8" presetClass="entr" presetSubtype="12" fill="hold" nodeType="clickEffect">
                                  <p:stCondLst>
                                    <p:cond delay="0"/>
                                  </p:stCondLst>
                                  <p:childTnLst>
                                    <p:set>
                                      <p:cBhvr>
                                        <p:cTn id="69" dur="1" fill="hold">
                                          <p:stCondLst>
                                            <p:cond delay="0"/>
                                          </p:stCondLst>
                                        </p:cTn>
                                        <p:tgtEl>
                                          <p:spTgt spid="4100">
                                            <p:txEl>
                                              <p:pRg st="5" end="5"/>
                                            </p:txEl>
                                          </p:spTgt>
                                        </p:tgtEl>
                                        <p:attrNameLst>
                                          <p:attrName>style.visibility</p:attrName>
                                        </p:attrNameLst>
                                      </p:cBhvr>
                                      <p:to>
                                        <p:strVal val="visible"/>
                                      </p:to>
                                    </p:set>
                                    <p:animEffect transition="in" filter="strips(downLeft)">
                                      <p:cBhvr>
                                        <p:cTn id="70" dur="500"/>
                                        <p:tgtEl>
                                          <p:spTgt spid="4100">
                                            <p:txEl>
                                              <p:pRg st="5" end="5"/>
                                            </p:txEl>
                                          </p:spTgt>
                                        </p:tgtEl>
                                      </p:cBhvr>
                                    </p:animEffect>
                                  </p:childTnLst>
                                </p:cTn>
                              </p:par>
                            </p:childTnLst>
                          </p:cTn>
                        </p:par>
                        <p:par>
                          <p:cTn id="71" fill="hold">
                            <p:stCondLst>
                              <p:cond delay="500"/>
                            </p:stCondLst>
                            <p:childTnLst>
                              <p:par>
                                <p:cTn id="72" presetID="10" presetClass="entr" presetSubtype="0" fill="hold" grpId="0" nodeType="after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9" grpId="0"/>
      <p:bldP spid="11" grpId="0"/>
    </p:bld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9">
      <a:majorFont>
        <a:latin typeface="Juice ITC"/>
        <a:ea typeface=""/>
        <a:cs typeface=""/>
      </a:majorFont>
      <a:minorFont>
        <a:latin typeface="Juice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634</Words>
  <Application>Microsoft Macintosh PowerPoint</Application>
  <PresentationFormat>On-screen Show (4:3)</PresentationFormat>
  <Paragraphs>105</Paragraphs>
  <Slides>13</Slides>
  <Notes>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¡GUSTAR!</vt:lpstr>
      <vt:lpstr>Slide 2</vt:lpstr>
      <vt:lpstr> Gustar</vt:lpstr>
      <vt:lpstr>Slide 4</vt:lpstr>
      <vt:lpstr>Slide 5</vt:lpstr>
      <vt:lpstr>Gustar with Singular Nouns </vt:lpstr>
      <vt:lpstr>Slide 7</vt:lpstr>
      <vt:lpstr>Slide 8</vt:lpstr>
      <vt:lpstr>Gustar with Plural Nouns </vt:lpstr>
      <vt:lpstr>Slide 10</vt:lpstr>
      <vt:lpstr>Gustar with Plural Nouns </vt:lpstr>
      <vt:lpstr>Gustar with Plural Nouns </vt:lpstr>
      <vt:lpstr>Slide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mcase</dc:creator>
  <cp:lastModifiedBy>Owner</cp:lastModifiedBy>
  <cp:revision>16</cp:revision>
  <dcterms:created xsi:type="dcterms:W3CDTF">2017-11-29T02:52:26Z</dcterms:created>
  <dcterms:modified xsi:type="dcterms:W3CDTF">2017-11-29T02:53:05Z</dcterms:modified>
</cp:coreProperties>
</file>