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Los Números Notes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err="1" smtClean="0"/>
              <a:t>Numbers</a:t>
            </a:r>
            <a:r>
              <a:rPr lang="es-MX" dirty="0" smtClean="0"/>
              <a:t> 0-1000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19689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</a:t>
            </a:r>
            <a:r>
              <a:rPr lang="es-MX" dirty="0" smtClean="0"/>
              <a:t>Los números 31 - 99</a:t>
            </a:r>
            <a:endParaRPr lang="es-MX" dirty="0"/>
          </a:p>
        </p:txBody>
      </p:sp>
      <p:sp>
        <p:nvSpPr>
          <p:cNvPr id="7" name="TextBox 6"/>
          <p:cNvSpPr txBox="1"/>
          <p:nvPr/>
        </p:nvSpPr>
        <p:spPr>
          <a:xfrm>
            <a:off x="706582" y="2053244"/>
            <a:ext cx="1087304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err="1" smtClean="0"/>
              <a:t>Starting</a:t>
            </a:r>
            <a:r>
              <a:rPr lang="es-MX" sz="4000" dirty="0" smtClean="0"/>
              <a:t> </a:t>
            </a:r>
            <a:r>
              <a:rPr lang="es-MX" sz="4000" dirty="0" err="1" smtClean="0"/>
              <a:t>with</a:t>
            </a:r>
            <a:r>
              <a:rPr lang="es-MX" sz="4000" dirty="0" smtClean="0"/>
              <a:t> 31, </a:t>
            </a:r>
            <a:r>
              <a:rPr lang="es-MX" sz="4000" dirty="0" err="1" smtClean="0"/>
              <a:t>numbers</a:t>
            </a:r>
            <a:r>
              <a:rPr lang="es-MX" sz="4000" dirty="0" smtClean="0"/>
              <a:t> </a:t>
            </a:r>
            <a:r>
              <a:rPr lang="es-MX" sz="4000" dirty="0" err="1" smtClean="0"/>
              <a:t>with</a:t>
            </a:r>
            <a:r>
              <a:rPr lang="es-MX" sz="4000" dirty="0" smtClean="0"/>
              <a:t> </a:t>
            </a:r>
            <a:r>
              <a:rPr lang="es-MX" sz="4000" dirty="0" err="1" smtClean="0"/>
              <a:t>names</a:t>
            </a:r>
            <a:r>
              <a:rPr lang="es-MX" sz="4000" dirty="0" smtClean="0"/>
              <a:t> </a:t>
            </a:r>
            <a:r>
              <a:rPr lang="es-MX" sz="4000" dirty="0" err="1" smtClean="0"/>
              <a:t>that</a:t>
            </a:r>
            <a:r>
              <a:rPr lang="es-MX" sz="4000" dirty="0" smtClean="0"/>
              <a:t> combine </a:t>
            </a:r>
            <a:r>
              <a:rPr lang="es-MX" sz="4000" dirty="0" err="1" smtClean="0"/>
              <a:t>two</a:t>
            </a:r>
            <a:r>
              <a:rPr lang="es-MX" sz="4000" dirty="0" smtClean="0"/>
              <a:t> </a:t>
            </a:r>
            <a:r>
              <a:rPr lang="es-MX" sz="4000" dirty="0" err="1" smtClean="0"/>
              <a:t>smaller</a:t>
            </a:r>
            <a:r>
              <a:rPr lang="es-MX" sz="4000" dirty="0" smtClean="0"/>
              <a:t> </a:t>
            </a:r>
            <a:r>
              <a:rPr lang="es-MX" sz="4000" dirty="0" err="1" smtClean="0"/>
              <a:t>numbers</a:t>
            </a:r>
            <a:r>
              <a:rPr lang="es-MX" sz="4000" dirty="0" smtClean="0"/>
              <a:t> are </a:t>
            </a:r>
            <a:r>
              <a:rPr lang="es-MX" sz="4000" dirty="0" err="1" smtClean="0"/>
              <a:t>joined</a:t>
            </a:r>
            <a:r>
              <a:rPr lang="es-MX" sz="4000" dirty="0" smtClean="0"/>
              <a:t> </a:t>
            </a:r>
            <a:r>
              <a:rPr lang="es-MX" sz="4000" dirty="0" err="1" smtClean="0"/>
              <a:t>with</a:t>
            </a:r>
            <a:r>
              <a:rPr lang="es-MX" sz="4000" dirty="0" smtClean="0"/>
              <a:t> a </a:t>
            </a:r>
            <a:r>
              <a:rPr lang="es-MX" sz="4000" b="1" u="sng" dirty="0" smtClean="0"/>
              <a:t>y </a:t>
            </a:r>
            <a:r>
              <a:rPr lang="es-MX" sz="4000" dirty="0" smtClean="0"/>
              <a:t>and </a:t>
            </a:r>
            <a:r>
              <a:rPr lang="es-MX" sz="4000" dirty="0" err="1" smtClean="0"/>
              <a:t>written</a:t>
            </a:r>
            <a:r>
              <a:rPr lang="es-MX" sz="4000" dirty="0" smtClean="0"/>
              <a:t> as </a:t>
            </a:r>
            <a:r>
              <a:rPr lang="es-MX" sz="4000" dirty="0" err="1" smtClean="0"/>
              <a:t>seperate</a:t>
            </a:r>
            <a:r>
              <a:rPr lang="es-MX" sz="4000" dirty="0" smtClean="0"/>
              <a:t> </a:t>
            </a:r>
            <a:r>
              <a:rPr lang="es-MX" sz="4000" dirty="0" err="1" smtClean="0"/>
              <a:t>words</a:t>
            </a:r>
            <a:r>
              <a:rPr lang="es-MX" sz="4000" dirty="0" smtClean="0"/>
              <a:t>. </a:t>
            </a:r>
          </a:p>
          <a:p>
            <a:endParaRPr lang="es-MX" sz="4000" dirty="0">
              <a:solidFill>
                <a:srgbClr val="FFFF00"/>
              </a:solidFill>
            </a:endParaRPr>
          </a:p>
          <a:p>
            <a:r>
              <a:rPr lang="es-MX" sz="4000" i="1" dirty="0" smtClean="0">
                <a:solidFill>
                  <a:srgbClr val="FFFF00"/>
                </a:solidFill>
              </a:rPr>
              <a:t>Ejemplo:  </a:t>
            </a:r>
            <a:r>
              <a:rPr lang="es-MX" sz="4000" dirty="0" smtClean="0">
                <a:solidFill>
                  <a:srgbClr val="FFFF00"/>
                </a:solidFill>
              </a:rPr>
              <a:t>53  -    cincuenta </a:t>
            </a:r>
            <a:r>
              <a:rPr lang="es-MX" sz="4000" b="1" u="sng" dirty="0" smtClean="0">
                <a:solidFill>
                  <a:srgbClr val="FFFF00"/>
                </a:solidFill>
              </a:rPr>
              <a:t>y</a:t>
            </a:r>
            <a:r>
              <a:rPr lang="es-MX" sz="4000" dirty="0" smtClean="0">
                <a:solidFill>
                  <a:srgbClr val="FFFF00"/>
                </a:solidFill>
              </a:rPr>
              <a:t> tres </a:t>
            </a:r>
            <a:endParaRPr lang="es-MX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004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Hundreds</a:t>
            </a:r>
            <a:r>
              <a:rPr lang="es-MX" dirty="0" smtClean="0"/>
              <a:t> </a:t>
            </a:r>
            <a:r>
              <a:rPr lang="es-MX" dirty="0" err="1" smtClean="0"/>
              <a:t>numbers</a:t>
            </a:r>
            <a:endParaRPr lang="es-MX" dirty="0"/>
          </a:p>
        </p:txBody>
      </p:sp>
      <p:sp>
        <p:nvSpPr>
          <p:cNvPr id="3" name="TextBox 2"/>
          <p:cNvSpPr txBox="1"/>
          <p:nvPr/>
        </p:nvSpPr>
        <p:spPr>
          <a:xfrm>
            <a:off x="731520" y="2044931"/>
            <a:ext cx="105405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000" dirty="0" smtClean="0"/>
              <a:t>In </a:t>
            </a:r>
            <a:r>
              <a:rPr lang="es-MX" sz="3000" dirty="0" err="1" smtClean="0"/>
              <a:t>numbers</a:t>
            </a:r>
            <a:r>
              <a:rPr lang="es-MX" sz="3000" dirty="0" smtClean="0"/>
              <a:t> of </a:t>
            </a:r>
            <a:r>
              <a:rPr lang="es-MX" sz="3000" dirty="0" err="1" smtClean="0"/>
              <a:t>three</a:t>
            </a:r>
            <a:r>
              <a:rPr lang="es-MX" sz="3000" dirty="0" smtClean="0"/>
              <a:t> </a:t>
            </a:r>
            <a:r>
              <a:rPr lang="es-MX" sz="3000" dirty="0" err="1" smtClean="0"/>
              <a:t>or</a:t>
            </a:r>
            <a:r>
              <a:rPr lang="es-MX" sz="3000" dirty="0" smtClean="0"/>
              <a:t> more </a:t>
            </a:r>
            <a:r>
              <a:rPr lang="es-MX" sz="3000" dirty="0" err="1" smtClean="0"/>
              <a:t>digits</a:t>
            </a:r>
            <a:r>
              <a:rPr lang="es-MX" sz="3000" dirty="0" smtClean="0"/>
              <a:t>, </a:t>
            </a:r>
            <a:r>
              <a:rPr lang="es-MX" sz="3000" dirty="0" err="1" smtClean="0"/>
              <a:t>keep</a:t>
            </a:r>
            <a:r>
              <a:rPr lang="es-MX" sz="3000" dirty="0" smtClean="0"/>
              <a:t> </a:t>
            </a:r>
            <a:r>
              <a:rPr lang="es-MX" sz="3000" dirty="0" err="1" smtClean="0"/>
              <a:t>the</a:t>
            </a:r>
            <a:r>
              <a:rPr lang="es-MX" sz="3000" dirty="0" smtClean="0"/>
              <a:t> y </a:t>
            </a:r>
            <a:r>
              <a:rPr lang="es-MX" sz="3000" dirty="0" err="1" smtClean="0"/>
              <a:t>between</a:t>
            </a:r>
            <a:r>
              <a:rPr lang="es-MX" sz="3000" dirty="0" smtClean="0"/>
              <a:t> </a:t>
            </a:r>
            <a:r>
              <a:rPr lang="es-MX" sz="3000" dirty="0" err="1" smtClean="0"/>
              <a:t>the</a:t>
            </a:r>
            <a:r>
              <a:rPr lang="es-MX" sz="3000" dirty="0" smtClean="0"/>
              <a:t> </a:t>
            </a:r>
            <a:r>
              <a:rPr lang="es-MX" sz="3000" dirty="0" err="1" smtClean="0"/>
              <a:t>tens</a:t>
            </a:r>
            <a:r>
              <a:rPr lang="es-MX" sz="3000" dirty="0" smtClean="0"/>
              <a:t> and </a:t>
            </a:r>
            <a:r>
              <a:rPr lang="es-MX" sz="3000" dirty="0" err="1" smtClean="0"/>
              <a:t>the</a:t>
            </a:r>
            <a:r>
              <a:rPr lang="es-MX" sz="3000" dirty="0" smtClean="0"/>
              <a:t> </a:t>
            </a:r>
            <a:r>
              <a:rPr lang="es-MX" sz="3000" dirty="0" err="1" smtClean="0"/>
              <a:t>ones</a:t>
            </a:r>
            <a:r>
              <a:rPr lang="es-MX" sz="3000" dirty="0" smtClean="0"/>
              <a:t>.  </a:t>
            </a:r>
            <a:endParaRPr lang="es-MX" sz="3000" dirty="0"/>
          </a:p>
          <a:p>
            <a:endParaRPr lang="es-MX" sz="3000" dirty="0" smtClean="0"/>
          </a:p>
          <a:p>
            <a:r>
              <a:rPr lang="es-MX" sz="3000" dirty="0" err="1" smtClean="0"/>
              <a:t>If</a:t>
            </a:r>
            <a:r>
              <a:rPr lang="es-MX" sz="3000" dirty="0" smtClean="0"/>
              <a:t> </a:t>
            </a:r>
            <a:r>
              <a:rPr lang="es-MX" sz="3000" dirty="0" err="1" smtClean="0"/>
              <a:t>there</a:t>
            </a:r>
            <a:r>
              <a:rPr lang="es-MX" sz="3000" dirty="0" smtClean="0"/>
              <a:t> are NO </a:t>
            </a:r>
            <a:r>
              <a:rPr lang="es-MX" sz="3000" dirty="0" err="1" smtClean="0"/>
              <a:t>tens</a:t>
            </a:r>
            <a:r>
              <a:rPr lang="es-MX" sz="3000" dirty="0" smtClean="0"/>
              <a:t>, </a:t>
            </a:r>
            <a:r>
              <a:rPr lang="es-MX" sz="3000" dirty="0" err="1" smtClean="0"/>
              <a:t>leave</a:t>
            </a:r>
            <a:r>
              <a:rPr lang="es-MX" sz="3000" dirty="0" smtClean="0"/>
              <a:t> </a:t>
            </a:r>
            <a:r>
              <a:rPr lang="es-MX" sz="3000" dirty="0" err="1" smtClean="0"/>
              <a:t>out</a:t>
            </a:r>
            <a:r>
              <a:rPr lang="es-MX" sz="3000" dirty="0" smtClean="0"/>
              <a:t> </a:t>
            </a:r>
            <a:r>
              <a:rPr lang="es-MX" sz="3000" dirty="0" err="1" smtClean="0"/>
              <a:t>the</a:t>
            </a:r>
            <a:r>
              <a:rPr lang="es-MX" sz="3000" dirty="0" smtClean="0"/>
              <a:t> </a:t>
            </a:r>
            <a:r>
              <a:rPr lang="es-MX" sz="3000" b="1" u="sng" dirty="0" smtClean="0"/>
              <a:t>y</a:t>
            </a:r>
            <a:r>
              <a:rPr lang="es-MX" sz="3000" dirty="0" smtClean="0"/>
              <a:t>. </a:t>
            </a:r>
          </a:p>
          <a:p>
            <a:endParaRPr lang="es-MX" sz="3000" dirty="0"/>
          </a:p>
          <a:p>
            <a:r>
              <a:rPr lang="es-MX" sz="3000" i="1" dirty="0" smtClean="0">
                <a:solidFill>
                  <a:srgbClr val="FFFF00"/>
                </a:solidFill>
              </a:rPr>
              <a:t>Ejemplo:    237 -  doscientos treinta </a:t>
            </a:r>
            <a:r>
              <a:rPr lang="es-MX" sz="3000" b="1" i="1" u="sng" dirty="0" smtClean="0">
                <a:solidFill>
                  <a:srgbClr val="FFFF00"/>
                </a:solidFill>
              </a:rPr>
              <a:t>y</a:t>
            </a:r>
            <a:r>
              <a:rPr lang="es-MX" sz="3000" i="1" dirty="0" smtClean="0">
                <a:solidFill>
                  <a:srgbClr val="FFFF00"/>
                </a:solidFill>
              </a:rPr>
              <a:t> siete</a:t>
            </a:r>
          </a:p>
          <a:p>
            <a:r>
              <a:rPr lang="es-MX" sz="3000" i="1" dirty="0">
                <a:solidFill>
                  <a:srgbClr val="FFFF00"/>
                </a:solidFill>
              </a:rPr>
              <a:t>	</a:t>
            </a:r>
            <a:r>
              <a:rPr lang="es-MX" sz="3000" i="1" dirty="0" smtClean="0">
                <a:solidFill>
                  <a:srgbClr val="FFFF00"/>
                </a:solidFill>
              </a:rPr>
              <a:t>			 408  -  cuatrocientos ocho</a:t>
            </a:r>
          </a:p>
          <a:p>
            <a:r>
              <a:rPr lang="es-MX" sz="3000" dirty="0"/>
              <a:t>	</a:t>
            </a:r>
            <a:r>
              <a:rPr lang="es-MX" sz="3000" dirty="0" smtClean="0"/>
              <a:t>		  </a:t>
            </a:r>
            <a:endParaRPr lang="es-MX" sz="3000" dirty="0"/>
          </a:p>
        </p:txBody>
      </p:sp>
    </p:spTree>
    <p:extLst>
      <p:ext uri="{BB962C8B-B14F-4D97-AF65-F5344CB8AC3E}">
        <p14:creationId xmlns:p14="http://schemas.microsoft.com/office/powerpoint/2010/main" val="825328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Numeros</a:t>
            </a:r>
            <a:r>
              <a:rPr lang="es-MX" dirty="0" smtClean="0"/>
              <a:t> 101-199</a:t>
            </a:r>
            <a:endParaRPr lang="es-MX" dirty="0"/>
          </a:p>
        </p:txBody>
      </p:sp>
      <p:sp>
        <p:nvSpPr>
          <p:cNvPr id="3" name="TextBox 2"/>
          <p:cNvSpPr txBox="1"/>
          <p:nvPr/>
        </p:nvSpPr>
        <p:spPr>
          <a:xfrm>
            <a:off x="810000" y="2144685"/>
            <a:ext cx="951440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000" dirty="0" err="1" smtClean="0"/>
              <a:t>For</a:t>
            </a:r>
            <a:r>
              <a:rPr lang="es-MX" sz="3000" dirty="0" smtClean="0"/>
              <a:t> </a:t>
            </a:r>
            <a:r>
              <a:rPr lang="es-MX" sz="3000" dirty="0" err="1" smtClean="0"/>
              <a:t>numbers</a:t>
            </a:r>
            <a:r>
              <a:rPr lang="es-MX" sz="3000" dirty="0" smtClean="0"/>
              <a:t> </a:t>
            </a:r>
            <a:r>
              <a:rPr lang="es-MX" sz="3000" dirty="0" err="1" smtClean="0"/>
              <a:t>from</a:t>
            </a:r>
            <a:r>
              <a:rPr lang="es-MX" sz="3000" dirty="0" smtClean="0"/>
              <a:t> 101 to 199, use </a:t>
            </a:r>
            <a:r>
              <a:rPr lang="es-MX" sz="3000" b="1" u="sng" dirty="0" smtClean="0"/>
              <a:t>ciento </a:t>
            </a:r>
            <a:r>
              <a:rPr lang="es-MX" sz="3000" dirty="0" smtClean="0"/>
              <a:t>(</a:t>
            </a:r>
            <a:r>
              <a:rPr lang="es-MX" sz="3000" dirty="0" err="1" smtClean="0"/>
              <a:t>instead</a:t>
            </a:r>
            <a:r>
              <a:rPr lang="es-MX" sz="3000" dirty="0" smtClean="0"/>
              <a:t> of cien) </a:t>
            </a:r>
            <a:r>
              <a:rPr lang="es-MX" sz="3000" dirty="0" err="1" smtClean="0"/>
              <a:t>for</a:t>
            </a:r>
            <a:r>
              <a:rPr lang="es-MX" sz="3000" dirty="0" smtClean="0"/>
              <a:t> 100.</a:t>
            </a:r>
          </a:p>
          <a:p>
            <a:endParaRPr lang="es-MX" sz="3000" b="1" u="sng" dirty="0" smtClean="0"/>
          </a:p>
          <a:p>
            <a:r>
              <a:rPr lang="es-MX" sz="3000" i="1" dirty="0" smtClean="0">
                <a:solidFill>
                  <a:srgbClr val="FFFF00"/>
                </a:solidFill>
              </a:rPr>
              <a:t>Ejemplos:      111:  ciento once</a:t>
            </a:r>
          </a:p>
          <a:p>
            <a:r>
              <a:rPr lang="es-MX" sz="3000" i="1" dirty="0" smtClean="0">
                <a:solidFill>
                  <a:srgbClr val="FFFF00"/>
                </a:solidFill>
              </a:rPr>
              <a:t>                      101:  ciento uno</a:t>
            </a:r>
          </a:p>
          <a:p>
            <a:r>
              <a:rPr lang="es-MX" sz="3000" i="1" dirty="0" smtClean="0">
                <a:solidFill>
                  <a:srgbClr val="FFFF00"/>
                </a:solidFill>
              </a:rPr>
              <a:t>                      131: ciento treinta y uno</a:t>
            </a:r>
          </a:p>
          <a:p>
            <a:r>
              <a:rPr lang="es-MX" sz="3000" i="1" dirty="0" smtClean="0">
                <a:solidFill>
                  <a:srgbClr val="FFFF00"/>
                </a:solidFill>
              </a:rPr>
              <a:t>			         100: cien</a:t>
            </a:r>
          </a:p>
          <a:p>
            <a:r>
              <a:rPr lang="es-MX" i="1" dirty="0" smtClean="0">
                <a:solidFill>
                  <a:srgbClr val="FFFF00"/>
                </a:solidFill>
              </a:rPr>
              <a:t>                          </a:t>
            </a:r>
            <a:endParaRPr lang="es-MX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278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Multiples</a:t>
            </a:r>
            <a:r>
              <a:rPr lang="es-MX" dirty="0" smtClean="0"/>
              <a:t> of 100</a:t>
            </a:r>
            <a:endParaRPr lang="es-MX" dirty="0"/>
          </a:p>
        </p:txBody>
      </p:sp>
      <p:sp>
        <p:nvSpPr>
          <p:cNvPr id="3" name="TextBox 2"/>
          <p:cNvSpPr txBox="1"/>
          <p:nvPr/>
        </p:nvSpPr>
        <p:spPr>
          <a:xfrm>
            <a:off x="706582" y="2211185"/>
            <a:ext cx="1061535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000" dirty="0" err="1" smtClean="0"/>
              <a:t>When</a:t>
            </a:r>
            <a:r>
              <a:rPr lang="es-MX" sz="3000" dirty="0" smtClean="0"/>
              <a:t> </a:t>
            </a:r>
            <a:r>
              <a:rPr lang="es-MX" sz="3000" dirty="0" err="1" smtClean="0"/>
              <a:t>writing</a:t>
            </a:r>
            <a:r>
              <a:rPr lang="es-MX" sz="3000" dirty="0" smtClean="0"/>
              <a:t> </a:t>
            </a:r>
            <a:r>
              <a:rPr lang="es-MX" sz="3000" dirty="0" err="1" smtClean="0"/>
              <a:t>numbers</a:t>
            </a:r>
            <a:r>
              <a:rPr lang="es-MX" sz="3000" dirty="0" smtClean="0"/>
              <a:t> </a:t>
            </a:r>
            <a:r>
              <a:rPr lang="es-MX" sz="3000" dirty="0" err="1" smtClean="0"/>
              <a:t>that</a:t>
            </a:r>
            <a:r>
              <a:rPr lang="es-MX" sz="3000" dirty="0" smtClean="0"/>
              <a:t> are </a:t>
            </a:r>
            <a:r>
              <a:rPr lang="es-MX" sz="3000" dirty="0" err="1" smtClean="0"/>
              <a:t>multiples</a:t>
            </a:r>
            <a:r>
              <a:rPr lang="es-MX" sz="3000" dirty="0" smtClean="0"/>
              <a:t> of 100, </a:t>
            </a:r>
            <a:r>
              <a:rPr lang="es-MX" sz="3000" dirty="0" err="1" smtClean="0"/>
              <a:t>join</a:t>
            </a:r>
            <a:r>
              <a:rPr lang="es-MX" sz="3000" dirty="0" smtClean="0"/>
              <a:t> </a:t>
            </a:r>
            <a:r>
              <a:rPr lang="es-MX" sz="3000" dirty="0" err="1" smtClean="0"/>
              <a:t>the</a:t>
            </a:r>
            <a:r>
              <a:rPr lang="es-MX" sz="3000" dirty="0" smtClean="0"/>
              <a:t> </a:t>
            </a:r>
            <a:r>
              <a:rPr lang="es-MX" sz="3000" dirty="0" err="1" smtClean="0"/>
              <a:t>name</a:t>
            </a:r>
            <a:r>
              <a:rPr lang="es-MX" sz="3000" dirty="0" smtClean="0"/>
              <a:t> of </a:t>
            </a:r>
            <a:r>
              <a:rPr lang="es-MX" sz="3000" dirty="0" err="1" smtClean="0"/>
              <a:t>the</a:t>
            </a:r>
            <a:r>
              <a:rPr lang="es-MX" sz="3000" dirty="0" smtClean="0"/>
              <a:t> </a:t>
            </a:r>
            <a:r>
              <a:rPr lang="es-MX" sz="3000" dirty="0" err="1" smtClean="0"/>
              <a:t>name</a:t>
            </a:r>
            <a:r>
              <a:rPr lang="es-MX" sz="3000" dirty="0" smtClean="0"/>
              <a:t> of </a:t>
            </a:r>
            <a:r>
              <a:rPr lang="es-MX" sz="3000" dirty="0" err="1" smtClean="0"/>
              <a:t>the</a:t>
            </a:r>
            <a:r>
              <a:rPr lang="es-MX" sz="3000" dirty="0" smtClean="0"/>
              <a:t> </a:t>
            </a:r>
            <a:r>
              <a:rPr lang="es-MX" sz="3000" dirty="0" err="1" smtClean="0"/>
              <a:t>number</a:t>
            </a:r>
            <a:r>
              <a:rPr lang="es-MX" sz="3000" dirty="0" smtClean="0"/>
              <a:t> of </a:t>
            </a:r>
            <a:r>
              <a:rPr lang="es-MX" sz="3000" dirty="0" err="1" smtClean="0"/>
              <a:t>hundreds</a:t>
            </a:r>
            <a:r>
              <a:rPr lang="es-MX" sz="3000" dirty="0" smtClean="0"/>
              <a:t> </a:t>
            </a:r>
            <a:r>
              <a:rPr lang="es-MX" sz="3000" dirty="0" err="1" smtClean="0"/>
              <a:t>you</a:t>
            </a:r>
            <a:r>
              <a:rPr lang="es-MX" sz="3000" dirty="0" smtClean="0"/>
              <a:t> </a:t>
            </a:r>
            <a:r>
              <a:rPr lang="es-MX" sz="3000" dirty="0" err="1" smtClean="0"/>
              <a:t>have</a:t>
            </a:r>
            <a:r>
              <a:rPr lang="es-MX" sz="3000" dirty="0" smtClean="0"/>
              <a:t> </a:t>
            </a:r>
            <a:r>
              <a:rPr lang="es-MX" sz="3000" dirty="0" err="1" smtClean="0"/>
              <a:t>with</a:t>
            </a:r>
            <a:r>
              <a:rPr lang="es-MX" sz="3000" dirty="0" smtClean="0"/>
              <a:t> </a:t>
            </a:r>
            <a:r>
              <a:rPr lang="es-MX" sz="3000" dirty="0" err="1" smtClean="0"/>
              <a:t>the</a:t>
            </a:r>
            <a:r>
              <a:rPr lang="es-MX" sz="3000" dirty="0" smtClean="0"/>
              <a:t> plural cientos. </a:t>
            </a:r>
            <a:r>
              <a:rPr lang="es-MX" sz="3000" dirty="0" err="1" smtClean="0"/>
              <a:t>Some</a:t>
            </a:r>
            <a:r>
              <a:rPr lang="es-MX" sz="3000" dirty="0" smtClean="0"/>
              <a:t> </a:t>
            </a:r>
            <a:r>
              <a:rPr lang="es-MX" sz="3000" dirty="0" err="1" smtClean="0"/>
              <a:t>exceptions</a:t>
            </a:r>
            <a:r>
              <a:rPr lang="es-MX" sz="3000" dirty="0" smtClean="0"/>
              <a:t> do </a:t>
            </a:r>
            <a:r>
              <a:rPr lang="es-MX" sz="3000" dirty="0" err="1" smtClean="0"/>
              <a:t>apply</a:t>
            </a:r>
            <a:r>
              <a:rPr lang="es-MX" sz="3000" dirty="0" smtClean="0"/>
              <a:t>. </a:t>
            </a:r>
          </a:p>
          <a:p>
            <a:endParaRPr lang="es-MX" sz="3000" dirty="0"/>
          </a:p>
          <a:p>
            <a:r>
              <a:rPr lang="es-MX" sz="3000" i="1" dirty="0" smtClean="0">
                <a:solidFill>
                  <a:srgbClr val="FFFF00"/>
                </a:solidFill>
              </a:rPr>
              <a:t>Ejemplos:  300 = trescientos </a:t>
            </a:r>
          </a:p>
          <a:p>
            <a:r>
              <a:rPr lang="es-MX" sz="3000" i="1" dirty="0">
                <a:solidFill>
                  <a:srgbClr val="FFFF00"/>
                </a:solidFill>
              </a:rPr>
              <a:t> </a:t>
            </a:r>
            <a:r>
              <a:rPr lang="es-MX" sz="3000" i="1" dirty="0" smtClean="0">
                <a:solidFill>
                  <a:srgbClr val="FFFF00"/>
                </a:solidFill>
              </a:rPr>
              <a:t>                 400 = cuatrocientos</a:t>
            </a:r>
          </a:p>
          <a:p>
            <a:r>
              <a:rPr lang="es-MX" sz="3000" i="1" dirty="0">
                <a:solidFill>
                  <a:srgbClr val="FFFF00"/>
                </a:solidFill>
              </a:rPr>
              <a:t> </a:t>
            </a:r>
            <a:r>
              <a:rPr lang="es-MX" sz="3000" i="1" dirty="0" smtClean="0">
                <a:solidFill>
                  <a:srgbClr val="FFFF00"/>
                </a:solidFill>
              </a:rPr>
              <a:t>                 800 = ochocientos</a:t>
            </a:r>
          </a:p>
        </p:txBody>
      </p:sp>
    </p:spTree>
    <p:extLst>
      <p:ext uri="{BB962C8B-B14F-4D97-AF65-F5344CB8AC3E}">
        <p14:creationId xmlns:p14="http://schemas.microsoft.com/office/powerpoint/2010/main" val="2961568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WEIRDOS </a:t>
            </a:r>
            <a:endParaRPr lang="es-MX" dirty="0"/>
          </a:p>
        </p:txBody>
      </p:sp>
      <p:sp>
        <p:nvSpPr>
          <p:cNvPr id="3" name="TextBox 2"/>
          <p:cNvSpPr txBox="1"/>
          <p:nvPr/>
        </p:nvSpPr>
        <p:spPr>
          <a:xfrm>
            <a:off x="810000" y="2036618"/>
            <a:ext cx="1057199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000" dirty="0" err="1" smtClean="0"/>
              <a:t>These</a:t>
            </a:r>
            <a:r>
              <a:rPr lang="es-MX" sz="3000" dirty="0" smtClean="0"/>
              <a:t> </a:t>
            </a:r>
            <a:r>
              <a:rPr lang="es-MX" sz="3000" dirty="0" err="1" smtClean="0"/>
              <a:t>hundreds</a:t>
            </a:r>
            <a:r>
              <a:rPr lang="es-MX" sz="3000" dirty="0" smtClean="0"/>
              <a:t> </a:t>
            </a:r>
            <a:r>
              <a:rPr lang="es-MX" sz="3000" dirty="0" err="1" smtClean="0"/>
              <a:t>numbers</a:t>
            </a:r>
            <a:r>
              <a:rPr lang="es-MX" sz="3000" dirty="0" smtClean="0"/>
              <a:t> are </a:t>
            </a:r>
            <a:r>
              <a:rPr lang="es-MX" sz="3000" dirty="0" err="1" smtClean="0"/>
              <a:t>words</a:t>
            </a:r>
            <a:r>
              <a:rPr lang="es-MX" sz="3000" dirty="0" smtClean="0"/>
              <a:t> </a:t>
            </a:r>
            <a:r>
              <a:rPr lang="es-MX" sz="3000" dirty="0" err="1" smtClean="0"/>
              <a:t>that</a:t>
            </a:r>
            <a:r>
              <a:rPr lang="es-MX" sz="3000" dirty="0" smtClean="0"/>
              <a:t> </a:t>
            </a:r>
            <a:r>
              <a:rPr lang="es-MX" sz="3000" dirty="0" err="1" smtClean="0"/>
              <a:t>will</a:t>
            </a:r>
            <a:r>
              <a:rPr lang="es-MX" sz="3000" dirty="0" smtClean="0"/>
              <a:t> </a:t>
            </a:r>
            <a:r>
              <a:rPr lang="es-MX" sz="3000" dirty="0" err="1" smtClean="0"/>
              <a:t>need</a:t>
            </a:r>
            <a:r>
              <a:rPr lang="es-MX" sz="3000" dirty="0" smtClean="0"/>
              <a:t> to be </a:t>
            </a:r>
            <a:r>
              <a:rPr lang="es-MX" sz="3000" dirty="0" err="1" smtClean="0"/>
              <a:t>memorized</a:t>
            </a:r>
            <a:r>
              <a:rPr lang="es-MX" sz="3000" dirty="0" smtClean="0"/>
              <a:t> </a:t>
            </a:r>
            <a:r>
              <a:rPr lang="es-MX" sz="3000" dirty="0" err="1" smtClean="0"/>
              <a:t>because</a:t>
            </a:r>
            <a:r>
              <a:rPr lang="es-MX" sz="3000" dirty="0" smtClean="0"/>
              <a:t> </a:t>
            </a:r>
            <a:r>
              <a:rPr lang="es-MX" sz="3000" dirty="0" err="1" smtClean="0"/>
              <a:t>they</a:t>
            </a:r>
            <a:r>
              <a:rPr lang="es-MX" sz="3000" dirty="0" smtClean="0"/>
              <a:t> </a:t>
            </a:r>
            <a:r>
              <a:rPr lang="es-MX" sz="3000" dirty="0" err="1" smtClean="0"/>
              <a:t>aren’t</a:t>
            </a:r>
            <a:r>
              <a:rPr lang="es-MX" sz="3000" dirty="0" smtClean="0"/>
              <a:t> </a:t>
            </a:r>
            <a:r>
              <a:rPr lang="es-MX" sz="3000" dirty="0" err="1" smtClean="0"/>
              <a:t>just</a:t>
            </a:r>
            <a:r>
              <a:rPr lang="es-MX" sz="3000" dirty="0" smtClean="0"/>
              <a:t> </a:t>
            </a:r>
            <a:r>
              <a:rPr lang="es-MX" sz="3000" dirty="0" err="1" smtClean="0"/>
              <a:t>the</a:t>
            </a:r>
            <a:r>
              <a:rPr lang="es-MX" sz="3000" dirty="0" smtClean="0"/>
              <a:t> </a:t>
            </a:r>
            <a:r>
              <a:rPr lang="es-MX" sz="3000" dirty="0" err="1" smtClean="0"/>
              <a:t>ones</a:t>
            </a:r>
            <a:r>
              <a:rPr lang="es-MX" sz="3000" dirty="0" smtClean="0"/>
              <a:t> </a:t>
            </a:r>
            <a:r>
              <a:rPr lang="es-MX" sz="3000" dirty="0" err="1" smtClean="0"/>
              <a:t>digit</a:t>
            </a:r>
            <a:r>
              <a:rPr lang="es-MX" sz="3000" dirty="0" smtClean="0"/>
              <a:t> plus </a:t>
            </a:r>
            <a:r>
              <a:rPr lang="es-MX" sz="3000" dirty="0" err="1" smtClean="0"/>
              <a:t>the</a:t>
            </a:r>
            <a:r>
              <a:rPr lang="es-MX" sz="3000" dirty="0" smtClean="0"/>
              <a:t> </a:t>
            </a:r>
            <a:r>
              <a:rPr lang="es-MX" sz="3000" dirty="0" err="1" smtClean="0"/>
              <a:t>words</a:t>
            </a:r>
            <a:r>
              <a:rPr lang="es-MX" sz="3000" dirty="0" smtClean="0"/>
              <a:t> cientos. </a:t>
            </a:r>
          </a:p>
          <a:p>
            <a:endParaRPr lang="es-MX" sz="3000" dirty="0"/>
          </a:p>
          <a:p>
            <a:r>
              <a:rPr lang="es-MX" sz="3000" dirty="0" smtClean="0"/>
              <a:t>500:  quinientos         (</a:t>
            </a:r>
            <a:r>
              <a:rPr lang="es-MX" sz="3000" dirty="0" err="1" smtClean="0"/>
              <a:t>like</a:t>
            </a:r>
            <a:r>
              <a:rPr lang="es-MX" sz="3000" dirty="0" smtClean="0"/>
              <a:t> quince-15)</a:t>
            </a:r>
          </a:p>
          <a:p>
            <a:r>
              <a:rPr lang="es-MX" sz="3000" dirty="0" smtClean="0"/>
              <a:t>700:  setecientos       (</a:t>
            </a:r>
            <a:r>
              <a:rPr lang="es-MX" sz="3000" dirty="0" err="1" smtClean="0"/>
              <a:t>like</a:t>
            </a:r>
            <a:r>
              <a:rPr lang="es-MX" sz="3000" dirty="0" smtClean="0"/>
              <a:t> setenta-70)</a:t>
            </a:r>
          </a:p>
          <a:p>
            <a:r>
              <a:rPr lang="es-MX" sz="3000" dirty="0" smtClean="0"/>
              <a:t>900:  novecientos     (</a:t>
            </a:r>
            <a:r>
              <a:rPr lang="es-MX" sz="3000" dirty="0" err="1" smtClean="0"/>
              <a:t>like</a:t>
            </a:r>
            <a:r>
              <a:rPr lang="es-MX" sz="3000" dirty="0" smtClean="0"/>
              <a:t> noventa-90)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08336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61</TotalTime>
  <Words>210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Los Números Notes</vt:lpstr>
      <vt:lpstr> Los números 31 - 99</vt:lpstr>
      <vt:lpstr>Hundreds numbers</vt:lpstr>
      <vt:lpstr>Numeros 101-199</vt:lpstr>
      <vt:lpstr>Multiples of 100</vt:lpstr>
      <vt:lpstr>WEIRDOS 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Números Notes</dc:title>
  <dc:creator>Christine Marcella</dc:creator>
  <cp:lastModifiedBy>Christine Marcella</cp:lastModifiedBy>
  <cp:revision>5</cp:revision>
  <dcterms:created xsi:type="dcterms:W3CDTF">2020-02-11T14:51:12Z</dcterms:created>
  <dcterms:modified xsi:type="dcterms:W3CDTF">2020-02-11T15:52:12Z</dcterms:modified>
</cp:coreProperties>
</file>