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A753A7-70C9-460A-9D7D-C5B886D3B89D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05513D-6305-47DD-B399-9385F053A0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 with Infinitives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 with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talk about what someone is or isn’t going to do, use the present tense of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ir</a:t>
            </a:r>
            <a:r>
              <a:rPr lang="en-US" dirty="0" smtClean="0"/>
              <a:t> with </a:t>
            </a:r>
            <a:r>
              <a:rPr lang="en-US" b="1" u="sng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followed by an </a:t>
            </a:r>
            <a:r>
              <a:rPr lang="en-US" dirty="0" smtClean="0">
                <a:solidFill>
                  <a:srgbClr val="FF0000"/>
                </a:solidFill>
              </a:rPr>
              <a:t>infinitive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Remember than an infinitive is a verb that has not been conjugated. </a:t>
            </a:r>
          </a:p>
          <a:p>
            <a:r>
              <a:rPr lang="en-US" dirty="0" smtClean="0"/>
              <a:t>Examples of Infinitives:</a:t>
            </a:r>
          </a:p>
          <a:p>
            <a:pPr lvl="1"/>
            <a:r>
              <a:rPr lang="en-US" dirty="0" err="1" smtClean="0"/>
              <a:t>Hablar</a:t>
            </a:r>
            <a:r>
              <a:rPr lang="en-US" dirty="0" smtClean="0"/>
              <a:t> – to talk</a:t>
            </a:r>
          </a:p>
          <a:p>
            <a:pPr lvl="1"/>
            <a:r>
              <a:rPr lang="en-US" dirty="0" err="1" smtClean="0"/>
              <a:t>Correr</a:t>
            </a:r>
            <a:r>
              <a:rPr lang="en-US" dirty="0" smtClean="0"/>
              <a:t> – to run</a:t>
            </a:r>
          </a:p>
          <a:p>
            <a:pPr lvl="1"/>
            <a:r>
              <a:rPr lang="en-US" dirty="0" smtClean="0"/>
              <a:t>Comer – to eat</a:t>
            </a:r>
          </a:p>
          <a:p>
            <a:pPr lvl="1"/>
            <a:r>
              <a:rPr lang="en-US" dirty="0" err="1" smtClean="0"/>
              <a:t>Salir</a:t>
            </a:r>
            <a:r>
              <a:rPr lang="en-US" dirty="0" smtClean="0"/>
              <a:t> – to leave, to go out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 with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sz="2400" dirty="0" smtClean="0"/>
              <a:t>In order to use </a:t>
            </a:r>
            <a:r>
              <a:rPr lang="en-US" sz="2400" dirty="0" err="1" smtClean="0"/>
              <a:t>ir</a:t>
            </a:r>
            <a:r>
              <a:rPr lang="en-US" sz="2400" dirty="0" smtClean="0"/>
              <a:t> a with infinitives, you will need to recall the present tense conjugations of the verb </a:t>
            </a:r>
            <a:r>
              <a:rPr lang="en-US" sz="2400" dirty="0" err="1" smtClean="0"/>
              <a:t>ir</a:t>
            </a:r>
            <a:r>
              <a:rPr lang="en-US" sz="2400" dirty="0" smtClean="0"/>
              <a:t> (which means to go)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743200"/>
          <a:ext cx="8458200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26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IR- TO GO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 go</a:t>
                      </a:r>
                      <a:r>
                        <a:rPr lang="en-US" sz="1800" baseline="0" dirty="0" smtClean="0"/>
                        <a:t> (am going)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yo</a:t>
                      </a:r>
                      <a:r>
                        <a:rPr lang="en-US" sz="1800" dirty="0" smtClean="0"/>
                        <a:t>) </a:t>
                      </a:r>
                      <a:r>
                        <a:rPr lang="en-US" sz="1800" dirty="0" err="1" smtClean="0"/>
                        <a:t>voy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 go (are going)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nosotros</a:t>
                      </a:r>
                      <a:r>
                        <a:rPr lang="en-US" sz="1800" dirty="0" smtClean="0"/>
                        <a:t>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vamos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go (are going)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tú</a:t>
                      </a:r>
                      <a:r>
                        <a:rPr lang="en-US" sz="1800" dirty="0" smtClean="0"/>
                        <a:t>)</a:t>
                      </a:r>
                      <a:r>
                        <a:rPr lang="en-US" sz="1800" baseline="0" dirty="0" smtClean="0"/>
                        <a:t> vas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all go</a:t>
                      </a:r>
                      <a:r>
                        <a:rPr lang="en-US" sz="1800" baseline="0" dirty="0" smtClean="0"/>
                        <a:t> (are going)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vosotros</a:t>
                      </a:r>
                      <a:r>
                        <a:rPr lang="en-US" sz="1800" dirty="0" smtClean="0"/>
                        <a:t>) </a:t>
                      </a:r>
                      <a:r>
                        <a:rPr lang="en-US" sz="1800" dirty="0" err="1" smtClean="0"/>
                        <a:t>vais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go (are</a:t>
                      </a:r>
                      <a:r>
                        <a:rPr lang="en-US" sz="1800" baseline="0" dirty="0" smtClean="0"/>
                        <a:t> going)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/>
                        <a:t>Ud</a:t>
                      </a:r>
                      <a:r>
                        <a:rPr lang="en-US" sz="1800" baseline="0" dirty="0" smtClean="0"/>
                        <a:t>. </a:t>
                      </a:r>
                      <a:r>
                        <a:rPr lang="en-US" sz="1800" baseline="0" dirty="0" err="1" smtClean="0"/>
                        <a:t>va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 all go</a:t>
                      </a:r>
                      <a:r>
                        <a:rPr lang="en-US" sz="1800" baseline="0" dirty="0" smtClean="0"/>
                        <a:t> (are going)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Uds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baseline="0" dirty="0" smtClean="0"/>
                        <a:t>van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He goes (is going)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Él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 go (are going)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Ellos</a:t>
                      </a:r>
                      <a:r>
                        <a:rPr lang="en-US" sz="1800" dirty="0" smtClean="0"/>
                        <a:t> van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She goes (is going)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Ella </a:t>
                      </a:r>
                      <a:r>
                        <a:rPr lang="en-US" sz="1800" dirty="0" err="1" smtClean="0"/>
                        <a:t>va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 go (are going)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Ellas</a:t>
                      </a:r>
                      <a:r>
                        <a:rPr lang="en-US" sz="1800" dirty="0" smtClean="0"/>
                        <a:t> van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 with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following examples and note the conjugation of the verb </a:t>
            </a:r>
            <a:r>
              <a:rPr lang="en-US" b="1" u="sng" dirty="0" err="1" smtClean="0"/>
              <a:t>ir</a:t>
            </a:r>
            <a:r>
              <a:rPr lang="en-US" dirty="0" smtClean="0"/>
              <a:t>, the placement of the preposition </a:t>
            </a: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dirty="0" smtClean="0"/>
              <a:t>and the </a:t>
            </a:r>
            <a:r>
              <a:rPr lang="en-US" b="1" dirty="0" smtClean="0">
                <a:solidFill>
                  <a:srgbClr val="FF0000"/>
                </a:solidFill>
              </a:rPr>
              <a:t>verb</a:t>
            </a:r>
            <a:r>
              <a:rPr lang="en-US" dirty="0" smtClean="0"/>
              <a:t>. </a:t>
            </a:r>
          </a:p>
          <a:p>
            <a:r>
              <a:rPr lang="en-US" b="1" u="sng" dirty="0" err="1" smtClean="0"/>
              <a:t>Voy</a:t>
            </a:r>
            <a:r>
              <a:rPr lang="en-US" u="sng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estudiar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I’m going to study. </a:t>
            </a:r>
          </a:p>
          <a:p>
            <a:r>
              <a:rPr lang="en-US" dirty="0" smtClean="0"/>
              <a:t>¿</a:t>
            </a:r>
            <a:r>
              <a:rPr lang="en-US" b="1" u="sng" dirty="0" smtClean="0"/>
              <a:t>Vas</a:t>
            </a:r>
            <a:r>
              <a:rPr lang="en-US" u="sng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bailar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you going to dance?</a:t>
            </a:r>
          </a:p>
          <a:p>
            <a:r>
              <a:rPr lang="en-US" b="1" u="sng" dirty="0" smtClean="0"/>
              <a:t>Van</a:t>
            </a:r>
            <a:r>
              <a:rPr lang="en-US" u="sng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are going to eat.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Translate the following sentences from Spanish to English.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Ella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 van a </a:t>
            </a:r>
            <a:r>
              <a:rPr lang="en-US" dirty="0" err="1" smtClean="0"/>
              <a:t>hablar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Marta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 un </a:t>
            </a:r>
            <a:r>
              <a:rPr lang="en-US" dirty="0" err="1" smtClean="0"/>
              <a:t>libro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Translate the following sentences from English to Spanish.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I’m going to go swimming.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He’s going to go to the movies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 with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say that you are going to do something on a certain day of a particular week, use </a:t>
            </a:r>
            <a:r>
              <a:rPr lang="en-US" b="1" u="sng" dirty="0" smtClean="0">
                <a:solidFill>
                  <a:srgbClr val="FFC000"/>
                </a:solidFill>
              </a:rPr>
              <a:t>el</a:t>
            </a:r>
            <a:r>
              <a:rPr lang="en-US" dirty="0" smtClean="0"/>
              <a:t> before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weekday</a:t>
            </a:r>
            <a:r>
              <a:rPr lang="en-US" dirty="0" smtClean="0"/>
              <a:t> to mean the word “on.”</a:t>
            </a:r>
          </a:p>
          <a:p>
            <a:r>
              <a:rPr lang="en-US" b="1" u="sng" dirty="0" smtClean="0">
                <a:solidFill>
                  <a:srgbClr val="FFC000"/>
                </a:solidFill>
              </a:rPr>
              <a:t>El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sabado</a:t>
            </a:r>
            <a:r>
              <a:rPr lang="en-US" dirty="0" smtClean="0"/>
              <a:t> 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On Saturday I’m going to go shopping. </a:t>
            </a:r>
          </a:p>
          <a:p>
            <a:r>
              <a:rPr lang="en-US" b="1" u="sng" dirty="0" smtClean="0">
                <a:solidFill>
                  <a:srgbClr val="FFC000"/>
                </a:solidFill>
              </a:rPr>
              <a:t>El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lunes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ir</a:t>
            </a:r>
            <a:r>
              <a:rPr lang="en-US" dirty="0" smtClean="0"/>
              <a:t> al cine. </a:t>
            </a:r>
          </a:p>
          <a:p>
            <a:r>
              <a:rPr lang="en-US" dirty="0" smtClean="0"/>
              <a:t>On Monday we are going to go to the movies. </a:t>
            </a:r>
          </a:p>
          <a:p>
            <a:r>
              <a:rPr lang="en-US" b="1" u="sng" dirty="0" smtClean="0">
                <a:solidFill>
                  <a:srgbClr val="FFC000"/>
                </a:solidFill>
              </a:rPr>
              <a:t>El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miercoles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van a </a:t>
            </a:r>
            <a:r>
              <a:rPr lang="en-US" dirty="0" err="1" smtClean="0"/>
              <a:t>correr</a:t>
            </a:r>
            <a:r>
              <a:rPr lang="en-US" dirty="0" smtClean="0"/>
              <a:t> en el </a:t>
            </a:r>
            <a:r>
              <a:rPr lang="en-US" dirty="0" err="1" smtClean="0"/>
              <a:t>parque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On Wednesday they are going to run in the park.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 the following sentences from English to Spanish.</a:t>
            </a:r>
          </a:p>
          <a:p>
            <a:r>
              <a:rPr lang="en-US" dirty="0" smtClean="0"/>
              <a:t>On Tuesday I’m going study. </a:t>
            </a:r>
          </a:p>
          <a:p>
            <a:r>
              <a:rPr lang="en-US" dirty="0" smtClean="0"/>
              <a:t>On Friday I’m going to write. </a:t>
            </a:r>
          </a:p>
          <a:p>
            <a:r>
              <a:rPr lang="en-US" dirty="0" smtClean="0"/>
              <a:t>On Sunday I’m going to read.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431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Ir a with Infinitives</vt:lpstr>
      <vt:lpstr>Ir a with Infinitives</vt:lpstr>
      <vt:lpstr>Ir a with Infinitives</vt:lpstr>
      <vt:lpstr>Ir a with Infinitives</vt:lpstr>
      <vt:lpstr>Translate</vt:lpstr>
      <vt:lpstr>Ir a with Infinitives</vt:lpstr>
      <vt:lpstr>Translate</vt:lpstr>
    </vt:vector>
  </TitlesOfParts>
  <Company>Montgomery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a with Infinitives</dc:title>
  <dc:creator>dcline</dc:creator>
  <cp:lastModifiedBy>Nathan Bennett</cp:lastModifiedBy>
  <cp:revision>10</cp:revision>
  <dcterms:created xsi:type="dcterms:W3CDTF">2011-01-07T21:08:27Z</dcterms:created>
  <dcterms:modified xsi:type="dcterms:W3CDTF">2019-06-05T12:47:29Z</dcterms:modified>
</cp:coreProperties>
</file>