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7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7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7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54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49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10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61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6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9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2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4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6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9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0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6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91B2B65-33D4-4436-B9DA-60D2BF460968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488BCAC-19F0-4905-9454-B588D7D7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4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GUSTAR w/infinitives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86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Infinitives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An infinitive is the meaning of the verb without a subject. (ex. to sing, to read, to write) </a:t>
            </a:r>
          </a:p>
          <a:p>
            <a:r>
              <a:rPr lang="en-US" sz="2500" dirty="0" smtClean="0"/>
              <a:t>There are </a:t>
            </a:r>
            <a:r>
              <a:rPr lang="en-US" sz="2500" b="1" dirty="0" smtClean="0"/>
              <a:t>3 types of infinitives</a:t>
            </a:r>
            <a:r>
              <a:rPr lang="en-US" sz="2500" dirty="0" smtClean="0"/>
              <a:t>:</a:t>
            </a:r>
          </a:p>
          <a:p>
            <a:pPr lvl="1"/>
            <a:r>
              <a:rPr lang="en-US" sz="2500" dirty="0" smtClean="0"/>
              <a:t>Verbs that end in </a:t>
            </a:r>
            <a:r>
              <a:rPr lang="en-US" sz="2500" b="1" dirty="0" smtClean="0">
                <a:solidFill>
                  <a:srgbClr val="FF0000"/>
                </a:solidFill>
              </a:rPr>
              <a:t>–AR  (</a:t>
            </a:r>
            <a:r>
              <a:rPr lang="en-US" sz="2500" b="1" dirty="0" err="1" smtClean="0">
                <a:solidFill>
                  <a:srgbClr val="FF0000"/>
                </a:solidFill>
              </a:rPr>
              <a:t>Cantar</a:t>
            </a:r>
            <a:r>
              <a:rPr lang="en-US" sz="2500" b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500" dirty="0" smtClean="0"/>
              <a:t>Verbs that end in </a:t>
            </a:r>
            <a:r>
              <a:rPr lang="en-US" sz="2500" b="1" dirty="0" smtClean="0">
                <a:solidFill>
                  <a:srgbClr val="FF0000"/>
                </a:solidFill>
              </a:rPr>
              <a:t>–ER   (Leer)</a:t>
            </a:r>
          </a:p>
          <a:p>
            <a:pPr lvl="1"/>
            <a:r>
              <a:rPr lang="en-US" sz="2500" dirty="0" smtClean="0"/>
              <a:t>Verbs that end in </a:t>
            </a:r>
            <a:r>
              <a:rPr lang="en-US" sz="2500" b="1" dirty="0" smtClean="0">
                <a:solidFill>
                  <a:srgbClr val="FF0000"/>
                </a:solidFill>
              </a:rPr>
              <a:t>–IR	(</a:t>
            </a:r>
            <a:r>
              <a:rPr lang="en-US" sz="2500" b="1" dirty="0" err="1" smtClean="0">
                <a:solidFill>
                  <a:srgbClr val="FF0000"/>
                </a:solidFill>
              </a:rPr>
              <a:t>Escribir</a:t>
            </a:r>
            <a:r>
              <a:rPr lang="en-US" sz="2500" b="1" dirty="0" smtClean="0">
                <a:solidFill>
                  <a:srgbClr val="FF0000"/>
                </a:solidFill>
              </a:rPr>
              <a:t>) 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</a:t>
            </a:r>
            <a:r>
              <a:rPr lang="en-US" b="1" dirty="0" err="1" smtClean="0"/>
              <a:t>Gustar</a:t>
            </a:r>
            <a:r>
              <a:rPr lang="en-US" b="1" dirty="0" smtClean="0"/>
              <a:t> and Infinitives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Just like nouns, verbs can be used after </a:t>
            </a:r>
            <a:r>
              <a:rPr lang="en-US" sz="3000" dirty="0" err="1" smtClean="0"/>
              <a:t>gustar</a:t>
            </a:r>
            <a:r>
              <a:rPr lang="en-US" sz="3000" dirty="0" smtClean="0"/>
              <a:t> to say what you or others like TO DO. </a:t>
            </a:r>
          </a:p>
          <a:p>
            <a:r>
              <a:rPr lang="en-US" sz="3000" dirty="0" smtClean="0"/>
              <a:t>When you use an infinitive verb after </a:t>
            </a:r>
            <a:r>
              <a:rPr lang="en-US" sz="3000" dirty="0" err="1" smtClean="0"/>
              <a:t>gustar</a:t>
            </a:r>
            <a:r>
              <a:rPr lang="en-US" sz="3000" dirty="0" smtClean="0"/>
              <a:t>: ALWAYS USE </a:t>
            </a:r>
            <a:r>
              <a:rPr lang="en-US" sz="3000" dirty="0" smtClean="0">
                <a:solidFill>
                  <a:srgbClr val="FF0000"/>
                </a:solidFill>
              </a:rPr>
              <a:t>GUSTA </a:t>
            </a:r>
          </a:p>
          <a:p>
            <a:pPr lvl="2"/>
            <a:r>
              <a:rPr lang="en-US" sz="3000" dirty="0" smtClean="0"/>
              <a:t>A </a:t>
            </a:r>
            <a:r>
              <a:rPr lang="en-US" sz="3000" dirty="0" err="1" smtClean="0"/>
              <a:t>mí</a:t>
            </a:r>
            <a:r>
              <a:rPr lang="en-US" sz="3000" dirty="0" smtClean="0"/>
              <a:t>, me </a:t>
            </a:r>
            <a:r>
              <a:rPr lang="en-US" sz="3000" dirty="0" err="1" smtClean="0">
                <a:solidFill>
                  <a:srgbClr val="FF0000"/>
                </a:solidFill>
              </a:rPr>
              <a:t>gusta</a:t>
            </a:r>
            <a:r>
              <a:rPr lang="en-US" sz="3000" dirty="0" smtClean="0"/>
              <a:t> </a:t>
            </a:r>
            <a:r>
              <a:rPr lang="en-US" sz="3000" u="sng" dirty="0" err="1" smtClean="0"/>
              <a:t>hacer</a:t>
            </a:r>
            <a:r>
              <a:rPr lang="en-US" sz="3000" dirty="0" smtClean="0"/>
              <a:t> </a:t>
            </a:r>
            <a:r>
              <a:rPr lang="en-US" sz="3000" dirty="0" err="1" smtClean="0"/>
              <a:t>ejercicio</a:t>
            </a:r>
            <a:r>
              <a:rPr lang="en-US" sz="3000" dirty="0" smtClean="0"/>
              <a:t>. </a:t>
            </a:r>
          </a:p>
          <a:p>
            <a:pPr lvl="2"/>
            <a:r>
              <a:rPr lang="en-US" sz="3000" dirty="0" smtClean="0"/>
              <a:t>(I like to workout/exercise.)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925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111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GUSTAR w/infinitives </vt:lpstr>
      <vt:lpstr>Infinitives</vt:lpstr>
      <vt:lpstr>Using Gustar and Infinitives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GUSTAR w/infinitives </dc:title>
  <dc:creator>Windows User</dc:creator>
  <cp:lastModifiedBy>Windows User</cp:lastModifiedBy>
  <cp:revision>1</cp:revision>
  <dcterms:created xsi:type="dcterms:W3CDTF">2016-12-13T16:31:51Z</dcterms:created>
  <dcterms:modified xsi:type="dcterms:W3CDTF">2016-12-13T16:38:36Z</dcterms:modified>
</cp:coreProperties>
</file>