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50" d="100"/>
          <a:sy n="50" d="100"/>
        </p:scale>
        <p:origin x="31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9CBDBA1-4B04-4D20-BFFB-0514EF6C098C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494A-09C2-454F-BBD9-2A717BDDF56F}" type="slidenum">
              <a:rPr lang="es-MX" smtClean="0"/>
              <a:t>‹#›</a:t>
            </a:fld>
            <a:endParaRPr lang="es-MX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993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BA1-4B04-4D20-BFFB-0514EF6C098C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494A-09C2-454F-BBD9-2A717BDDF5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302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BA1-4B04-4D20-BFFB-0514EF6C098C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494A-09C2-454F-BBD9-2A717BDDF56F}" type="slidenum">
              <a:rPr lang="es-MX" smtClean="0"/>
              <a:t>‹#›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72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BA1-4B04-4D20-BFFB-0514EF6C098C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494A-09C2-454F-BBD9-2A717BDDF5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36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BA1-4B04-4D20-BFFB-0514EF6C098C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494A-09C2-454F-BBD9-2A717BDDF56F}" type="slidenum">
              <a:rPr lang="es-MX" smtClean="0"/>
              <a:t>‹#›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725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BA1-4B04-4D20-BFFB-0514EF6C098C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494A-09C2-454F-BBD9-2A717BDDF5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679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BA1-4B04-4D20-BFFB-0514EF6C098C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494A-09C2-454F-BBD9-2A717BDDF5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838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BA1-4B04-4D20-BFFB-0514EF6C098C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494A-09C2-454F-BBD9-2A717BDDF5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988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BA1-4B04-4D20-BFFB-0514EF6C098C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494A-09C2-454F-BBD9-2A717BDDF5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771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BA1-4B04-4D20-BFFB-0514EF6C098C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494A-09C2-454F-BBD9-2A717BDDF56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001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BA1-4B04-4D20-BFFB-0514EF6C098C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494A-09C2-454F-BBD9-2A717BDDF56F}" type="slidenum">
              <a:rPr lang="es-MX" smtClean="0"/>
              <a:t>‹#›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01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9CBDBA1-4B04-4D20-BFFB-0514EF6C098C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92E494A-09C2-454F-BBD9-2A717BDDF56F}" type="slidenum">
              <a:rPr lang="es-MX" smtClean="0"/>
              <a:t>‹#›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696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BULLFIGHTING NOTES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3" descr="Help To Stop Bullfighting - againess-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0"/>
            <a:ext cx="55499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3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>
                <a:solidFill>
                  <a:srgbClr val="FF0000"/>
                </a:solidFill>
              </a:rPr>
              <a:t>It’s</a:t>
            </a:r>
            <a:r>
              <a:rPr lang="es-MX" dirty="0" smtClean="0">
                <a:solidFill>
                  <a:srgbClr val="FF0000"/>
                </a:solidFill>
              </a:rPr>
              <a:t> a sport! </a:t>
            </a:r>
            <a:r>
              <a:rPr lang="es-MX" dirty="0" smtClean="0"/>
              <a:t>	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8" y="2084832"/>
            <a:ext cx="7806266" cy="422452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sz="5000" dirty="0" err="1" smtClean="0"/>
              <a:t>Bullfighting</a:t>
            </a:r>
            <a:r>
              <a:rPr lang="es-MX" sz="5000" dirty="0" smtClean="0"/>
              <a:t> </a:t>
            </a:r>
            <a:r>
              <a:rPr lang="es-MX" sz="5000" dirty="0" err="1" smtClean="0"/>
              <a:t>is</a:t>
            </a:r>
            <a:r>
              <a:rPr lang="es-MX" sz="5000" dirty="0" smtClean="0"/>
              <a:t> </a:t>
            </a:r>
            <a:r>
              <a:rPr lang="es-MX" sz="5000" dirty="0" err="1" smtClean="0"/>
              <a:t>an</a:t>
            </a:r>
            <a:r>
              <a:rPr lang="es-MX" sz="5000" dirty="0" smtClean="0"/>
              <a:t> </a:t>
            </a:r>
            <a:r>
              <a:rPr lang="es-MX" sz="5000" dirty="0" err="1" smtClean="0"/>
              <a:t>official</a:t>
            </a:r>
            <a:r>
              <a:rPr lang="es-MX" sz="5000" dirty="0" smtClean="0"/>
              <a:t> sport in </a:t>
            </a:r>
            <a:r>
              <a:rPr lang="es-MX" sz="5000" dirty="0" err="1" smtClean="0"/>
              <a:t>both</a:t>
            </a:r>
            <a:r>
              <a:rPr lang="es-MX" sz="5000" dirty="0" smtClean="0"/>
              <a:t> México and  España (</a:t>
            </a:r>
            <a:r>
              <a:rPr lang="es-MX" sz="5000" dirty="0" err="1" smtClean="0"/>
              <a:t>Spain</a:t>
            </a:r>
            <a:r>
              <a:rPr lang="es-MX" sz="5000" dirty="0" smtClean="0"/>
              <a:t>). </a:t>
            </a:r>
            <a:endParaRPr lang="es-MX" sz="50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5000" dirty="0" smtClean="0"/>
              <a:t>In </a:t>
            </a:r>
            <a:r>
              <a:rPr lang="es-MX" sz="5000" dirty="0" err="1" smtClean="0"/>
              <a:t>Espana</a:t>
            </a:r>
            <a:r>
              <a:rPr lang="es-MX" sz="5000" dirty="0" smtClean="0"/>
              <a:t>, </a:t>
            </a:r>
            <a:r>
              <a:rPr lang="es-MX" sz="5000" dirty="0" err="1" smtClean="0"/>
              <a:t>bullfighting</a:t>
            </a:r>
            <a:r>
              <a:rPr lang="es-MX" sz="5000" dirty="0" smtClean="0"/>
              <a:t> </a:t>
            </a:r>
            <a:r>
              <a:rPr lang="es-MX" sz="5000" dirty="0" err="1" smtClean="0"/>
              <a:t>takes</a:t>
            </a:r>
            <a:r>
              <a:rPr lang="es-MX" sz="5000" dirty="0" smtClean="0"/>
              <a:t> place in “la plaza de toros” </a:t>
            </a:r>
            <a:endParaRPr lang="es-MX" sz="50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5000" dirty="0" smtClean="0"/>
              <a:t>Toro: Bull</a:t>
            </a:r>
            <a:endParaRPr lang="es-MX" sz="50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5000" dirty="0" err="1" smtClean="0"/>
              <a:t>The</a:t>
            </a:r>
            <a:r>
              <a:rPr lang="es-MX" sz="5000" dirty="0" smtClean="0"/>
              <a:t> arena </a:t>
            </a:r>
            <a:r>
              <a:rPr lang="es-MX" sz="5000" dirty="0" err="1" smtClean="0"/>
              <a:t>is</a:t>
            </a:r>
            <a:r>
              <a:rPr lang="es-MX" sz="5000" dirty="0" smtClean="0"/>
              <a:t> circular </a:t>
            </a:r>
            <a:endParaRPr lang="es-MX" sz="5000" dirty="0"/>
          </a:p>
        </p:txBody>
      </p:sp>
      <p:pic>
        <p:nvPicPr>
          <p:cNvPr id="4" name="Picture 3" descr="File:Plaza de toros de las Ventas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34" y="585216"/>
            <a:ext cx="3656550" cy="2211070"/>
          </a:xfrm>
          <a:prstGeom prst="rect">
            <a:avLst/>
          </a:prstGeom>
        </p:spPr>
      </p:pic>
      <p:pic>
        <p:nvPicPr>
          <p:cNvPr id="5" name="Picture 4" descr="File:Redondel-las ventas.jp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650" y="3206043"/>
            <a:ext cx="4667389" cy="31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0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ACTS OF A BULLFIGHT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5000" dirty="0" err="1" smtClean="0"/>
              <a:t>There</a:t>
            </a:r>
            <a:r>
              <a:rPr lang="es-MX" sz="5000" dirty="0" smtClean="0"/>
              <a:t> are 3 “</a:t>
            </a:r>
            <a:r>
              <a:rPr lang="es-MX" sz="5000" dirty="0" err="1" smtClean="0"/>
              <a:t>acts</a:t>
            </a:r>
            <a:r>
              <a:rPr lang="es-MX" sz="5000" dirty="0" smtClean="0"/>
              <a:t>” (rounds) in a </a:t>
            </a:r>
            <a:r>
              <a:rPr lang="es-MX" sz="5000" dirty="0" err="1" smtClean="0"/>
              <a:t>bullfight</a:t>
            </a:r>
            <a:endParaRPr lang="es-MX" sz="5000" dirty="0"/>
          </a:p>
        </p:txBody>
      </p:sp>
      <p:pic>
        <p:nvPicPr>
          <p:cNvPr id="4" name="Picture 3" descr="Free vector graphic: Bull, Animal, Mammal, Domestic - Fre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3446040"/>
            <a:ext cx="3857947" cy="28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9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act</a:t>
            </a:r>
            <a:r>
              <a:rPr lang="es-MX" dirty="0" smtClean="0"/>
              <a:t> 1: EL PICADOR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El picador: A </a:t>
            </a:r>
            <a:r>
              <a:rPr lang="es-MX" sz="4000" dirty="0" err="1" smtClean="0"/>
              <a:t>man</a:t>
            </a:r>
            <a:r>
              <a:rPr lang="es-MX" sz="4000" dirty="0" smtClean="0"/>
              <a:t> </a:t>
            </a:r>
            <a:r>
              <a:rPr lang="es-MX" sz="4000" dirty="0" err="1" smtClean="0"/>
              <a:t>on</a:t>
            </a:r>
            <a:r>
              <a:rPr lang="es-MX" sz="4000" dirty="0" smtClean="0"/>
              <a:t> </a:t>
            </a:r>
            <a:r>
              <a:rPr lang="es-MX" sz="4000" dirty="0" err="1" smtClean="0"/>
              <a:t>an</a:t>
            </a:r>
            <a:r>
              <a:rPr lang="es-MX" sz="4000" dirty="0" smtClean="0"/>
              <a:t> </a:t>
            </a:r>
            <a:r>
              <a:rPr lang="es-MX" sz="4000" dirty="0" err="1" smtClean="0"/>
              <a:t>armored</a:t>
            </a:r>
            <a:r>
              <a:rPr lang="es-MX" sz="4000" dirty="0" smtClean="0"/>
              <a:t> </a:t>
            </a:r>
            <a:r>
              <a:rPr lang="es-MX" sz="4000" dirty="0" err="1" smtClean="0"/>
              <a:t>horse</a:t>
            </a:r>
            <a:r>
              <a:rPr lang="es-MX" sz="4000" dirty="0" smtClean="0"/>
              <a:t> </a:t>
            </a:r>
            <a:r>
              <a:rPr lang="es-MX" sz="4000" dirty="0" err="1" smtClean="0"/>
              <a:t>with</a:t>
            </a:r>
            <a:r>
              <a:rPr lang="es-MX" sz="4000" dirty="0" smtClean="0"/>
              <a:t> a </a:t>
            </a:r>
            <a:r>
              <a:rPr lang="es-MX" sz="4000" dirty="0" err="1" smtClean="0"/>
              <a:t>long</a:t>
            </a:r>
            <a:r>
              <a:rPr lang="es-MX" sz="4000" dirty="0" smtClean="0"/>
              <a:t> </a:t>
            </a:r>
            <a:r>
              <a:rPr lang="es-MX" sz="4000" dirty="0" err="1" smtClean="0"/>
              <a:t>spear</a:t>
            </a:r>
            <a:r>
              <a:rPr lang="es-MX" sz="4000" dirty="0" smtClean="0"/>
              <a:t>. He tries to </a:t>
            </a:r>
            <a:r>
              <a:rPr lang="es-MX" sz="4000" dirty="0" err="1" smtClean="0"/>
              <a:t>stab</a:t>
            </a:r>
            <a:r>
              <a:rPr lang="es-MX" sz="4000" dirty="0" smtClean="0"/>
              <a:t> and </a:t>
            </a:r>
            <a:r>
              <a:rPr lang="es-MX" sz="4000" dirty="0" err="1" smtClean="0"/>
              <a:t>weaken</a:t>
            </a:r>
            <a:r>
              <a:rPr lang="es-MX" sz="4000" dirty="0" smtClean="0"/>
              <a:t> </a:t>
            </a:r>
            <a:r>
              <a:rPr lang="es-MX" sz="4000" dirty="0" err="1" smtClean="0"/>
              <a:t>the</a:t>
            </a:r>
            <a:r>
              <a:rPr lang="es-MX" sz="4000" dirty="0" smtClean="0"/>
              <a:t> </a:t>
            </a:r>
            <a:r>
              <a:rPr lang="es-MX" sz="4000" dirty="0" err="1" smtClean="0"/>
              <a:t>bull</a:t>
            </a:r>
            <a:r>
              <a:rPr lang="es-MX" sz="4000" dirty="0" smtClean="0"/>
              <a:t>. </a:t>
            </a:r>
            <a:endParaRPr lang="es-MX" sz="4000" dirty="0"/>
          </a:p>
        </p:txBody>
      </p:sp>
      <p:pic>
        <p:nvPicPr>
          <p:cNvPr id="4" name="Picture 3" descr="Bullfighting at Las Ventas | Plus Ultr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45" y="3793744"/>
            <a:ext cx="3354154" cy="25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7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 2: los banderilleros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000" dirty="0" err="1" smtClean="0"/>
              <a:t>Men</a:t>
            </a:r>
            <a:r>
              <a:rPr lang="es-MX" sz="4000" dirty="0" smtClean="0"/>
              <a:t> </a:t>
            </a:r>
            <a:r>
              <a:rPr lang="es-MX" sz="4000" dirty="0" err="1" smtClean="0"/>
              <a:t>on</a:t>
            </a:r>
            <a:r>
              <a:rPr lang="es-MX" sz="4000" dirty="0" smtClean="0"/>
              <a:t> </a:t>
            </a:r>
            <a:r>
              <a:rPr lang="es-MX" sz="4000" dirty="0" err="1" smtClean="0"/>
              <a:t>foot</a:t>
            </a:r>
            <a:r>
              <a:rPr lang="es-MX" sz="4000" dirty="0" smtClean="0"/>
              <a:t> </a:t>
            </a:r>
            <a:r>
              <a:rPr lang="es-MX" sz="4000" dirty="0" err="1" smtClean="0"/>
              <a:t>carrying</a:t>
            </a:r>
            <a:r>
              <a:rPr lang="es-MX" sz="4000" dirty="0" smtClean="0"/>
              <a:t> “banderillas” (</a:t>
            </a:r>
            <a:r>
              <a:rPr lang="es-MX" sz="4000" dirty="0" err="1" smtClean="0"/>
              <a:t>barbed</a:t>
            </a:r>
            <a:r>
              <a:rPr lang="es-MX" sz="4000" dirty="0" smtClean="0"/>
              <a:t> </a:t>
            </a:r>
            <a:r>
              <a:rPr lang="es-MX" sz="4000" dirty="0" err="1" smtClean="0"/>
              <a:t>small</a:t>
            </a:r>
            <a:r>
              <a:rPr lang="es-MX" sz="4000" dirty="0" smtClean="0"/>
              <a:t> Spears </a:t>
            </a:r>
            <a:r>
              <a:rPr lang="es-MX" sz="4000" dirty="0" err="1" smtClean="0"/>
              <a:t>with</a:t>
            </a:r>
            <a:r>
              <a:rPr lang="es-MX" sz="4000" dirty="0" smtClean="0"/>
              <a:t> </a:t>
            </a:r>
            <a:r>
              <a:rPr lang="es-MX" sz="4000" dirty="0" err="1" smtClean="0"/>
              <a:t>ribbons</a:t>
            </a:r>
            <a:r>
              <a:rPr lang="es-MX" sz="4000" dirty="0" smtClean="0"/>
              <a:t>).  In </a:t>
            </a:r>
            <a:r>
              <a:rPr lang="es-MX" sz="4000" dirty="0" err="1" smtClean="0"/>
              <a:t>order</a:t>
            </a:r>
            <a:r>
              <a:rPr lang="es-MX" sz="4000" dirty="0" smtClean="0"/>
              <a:t> to </a:t>
            </a:r>
            <a:r>
              <a:rPr lang="es-MX" sz="4000" dirty="0" err="1" smtClean="0"/>
              <a:t>stab</a:t>
            </a:r>
            <a:r>
              <a:rPr lang="es-MX" sz="4000" dirty="0" smtClean="0"/>
              <a:t> </a:t>
            </a:r>
            <a:r>
              <a:rPr lang="es-MX" sz="4000" dirty="0" err="1" smtClean="0"/>
              <a:t>the</a:t>
            </a:r>
            <a:r>
              <a:rPr lang="es-MX" sz="4000" dirty="0" smtClean="0"/>
              <a:t> </a:t>
            </a:r>
            <a:r>
              <a:rPr lang="es-MX" sz="4000" dirty="0" err="1" smtClean="0"/>
              <a:t>bull</a:t>
            </a:r>
            <a:r>
              <a:rPr lang="es-MX" sz="4000" dirty="0" smtClean="0"/>
              <a:t>, </a:t>
            </a:r>
            <a:r>
              <a:rPr lang="es-MX" sz="4000" dirty="0" err="1" smtClean="0"/>
              <a:t>these</a:t>
            </a:r>
            <a:r>
              <a:rPr lang="es-MX" sz="4000" dirty="0" smtClean="0"/>
              <a:t> </a:t>
            </a:r>
            <a:r>
              <a:rPr lang="es-MX" sz="4000" dirty="0" err="1" smtClean="0"/>
              <a:t>men</a:t>
            </a:r>
            <a:r>
              <a:rPr lang="es-MX" sz="4000" dirty="0" smtClean="0"/>
              <a:t> try to break </a:t>
            </a:r>
            <a:r>
              <a:rPr lang="es-MX" sz="4000" dirty="0" err="1" smtClean="0"/>
              <a:t>the</a:t>
            </a:r>
            <a:r>
              <a:rPr lang="es-MX" sz="4000" dirty="0" smtClean="0"/>
              <a:t> </a:t>
            </a:r>
            <a:r>
              <a:rPr lang="es-MX" sz="4000" dirty="0" err="1" smtClean="0"/>
              <a:t>bull’s</a:t>
            </a:r>
            <a:r>
              <a:rPr lang="es-MX" sz="4000" dirty="0" smtClean="0"/>
              <a:t> </a:t>
            </a:r>
            <a:r>
              <a:rPr lang="es-MX" sz="4000" dirty="0" err="1" smtClean="0"/>
              <a:t>neck</a:t>
            </a:r>
            <a:r>
              <a:rPr lang="es-MX" sz="4000" dirty="0" smtClean="0"/>
              <a:t> so </a:t>
            </a:r>
            <a:r>
              <a:rPr lang="es-MX" sz="4000" dirty="0" err="1" smtClean="0"/>
              <a:t>it</a:t>
            </a:r>
            <a:r>
              <a:rPr lang="es-MX" sz="4000" dirty="0" smtClean="0"/>
              <a:t> </a:t>
            </a:r>
            <a:r>
              <a:rPr lang="es-MX" sz="4000" dirty="0" err="1" smtClean="0"/>
              <a:t>cannot</a:t>
            </a:r>
            <a:r>
              <a:rPr lang="es-MX" sz="4000" dirty="0" smtClean="0"/>
              <a:t> </a:t>
            </a:r>
            <a:r>
              <a:rPr lang="es-MX" sz="4000" dirty="0" err="1" smtClean="0"/>
              <a:t>lift</a:t>
            </a:r>
            <a:r>
              <a:rPr lang="es-MX" sz="4000" dirty="0" smtClean="0"/>
              <a:t> </a:t>
            </a:r>
            <a:r>
              <a:rPr lang="es-MX" sz="4000" dirty="0" err="1" smtClean="0"/>
              <a:t>it</a:t>
            </a:r>
            <a:r>
              <a:rPr lang="es-MX" sz="4000" dirty="0" smtClean="0"/>
              <a:t>. </a:t>
            </a:r>
            <a:endParaRPr lang="es-MX" sz="4000" dirty="0"/>
          </a:p>
        </p:txBody>
      </p:sp>
      <p:pic>
        <p:nvPicPr>
          <p:cNvPr id="4" name="Picture 3" descr="El tercio de banderillas. | The tercio de banderillas and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34" y="4148666"/>
            <a:ext cx="3793066" cy="251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9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Act</a:t>
            </a:r>
            <a:r>
              <a:rPr lang="es-MX" dirty="0" smtClean="0"/>
              <a:t> 3: la muerte (</a:t>
            </a:r>
            <a:r>
              <a:rPr lang="es-MX" dirty="0" err="1" smtClean="0"/>
              <a:t>death</a:t>
            </a:r>
            <a:r>
              <a:rPr lang="es-MX" dirty="0" smtClean="0"/>
              <a:t>) 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4" y="2084832"/>
            <a:ext cx="10219268" cy="42245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MX" sz="3500" dirty="0" err="1" smtClean="0"/>
              <a:t>The</a:t>
            </a:r>
            <a:r>
              <a:rPr lang="es-MX" sz="3500" dirty="0" smtClean="0"/>
              <a:t> Matador: </a:t>
            </a:r>
            <a:r>
              <a:rPr lang="es-MX" sz="3500" dirty="0" err="1" smtClean="0"/>
              <a:t>the</a:t>
            </a:r>
            <a:r>
              <a:rPr lang="es-MX" sz="3500" dirty="0" smtClean="0"/>
              <a:t> </a:t>
            </a:r>
            <a:r>
              <a:rPr lang="es-MX" sz="3500" dirty="0" err="1" smtClean="0"/>
              <a:t>famous</a:t>
            </a:r>
            <a:r>
              <a:rPr lang="es-MX" sz="3500" dirty="0" smtClean="0"/>
              <a:t> </a:t>
            </a:r>
            <a:r>
              <a:rPr lang="es-MX" sz="3500" dirty="0" err="1" smtClean="0"/>
              <a:t>athlete</a:t>
            </a:r>
            <a:r>
              <a:rPr lang="es-MX" sz="3500" dirty="0" smtClean="0"/>
              <a:t>, comes </a:t>
            </a:r>
            <a:r>
              <a:rPr lang="es-MX" sz="3500" dirty="0" err="1" smtClean="0"/>
              <a:t>out</a:t>
            </a:r>
            <a:r>
              <a:rPr lang="es-MX" sz="3500" dirty="0" smtClean="0"/>
              <a:t> </a:t>
            </a:r>
            <a:r>
              <a:rPr lang="es-MX" sz="3500" dirty="0" err="1" smtClean="0"/>
              <a:t>wearing</a:t>
            </a:r>
            <a:r>
              <a:rPr lang="es-MX" sz="3500" dirty="0" smtClean="0"/>
              <a:t> </a:t>
            </a:r>
            <a:r>
              <a:rPr lang="es-MX" sz="3500" dirty="0" err="1" smtClean="0"/>
              <a:t>the</a:t>
            </a:r>
            <a:r>
              <a:rPr lang="es-MX" sz="3500" dirty="0" smtClean="0"/>
              <a:t> “traje de luces” (</a:t>
            </a:r>
            <a:r>
              <a:rPr lang="es-MX" sz="3500" dirty="0" err="1" smtClean="0"/>
              <a:t>suit</a:t>
            </a:r>
            <a:r>
              <a:rPr lang="es-MX" sz="3500" dirty="0" smtClean="0"/>
              <a:t> of </a:t>
            </a:r>
            <a:r>
              <a:rPr lang="es-MX" sz="3500" dirty="0" err="1" smtClean="0"/>
              <a:t>lights</a:t>
            </a:r>
            <a:r>
              <a:rPr lang="es-MX" sz="3500" dirty="0" smtClean="0"/>
              <a:t>). </a:t>
            </a:r>
            <a:r>
              <a:rPr lang="es-MX" sz="3500" dirty="0" err="1" smtClean="0"/>
              <a:t>It’s</a:t>
            </a:r>
            <a:r>
              <a:rPr lang="es-MX" sz="3500" dirty="0" smtClean="0"/>
              <a:t> </a:t>
            </a:r>
            <a:r>
              <a:rPr lang="es-MX" sz="3500" dirty="0" err="1" smtClean="0"/>
              <a:t>called</a:t>
            </a:r>
            <a:r>
              <a:rPr lang="es-MX" sz="3500" dirty="0" smtClean="0"/>
              <a:t> </a:t>
            </a:r>
            <a:r>
              <a:rPr lang="es-MX" sz="3500" dirty="0" err="1" smtClean="0"/>
              <a:t>this</a:t>
            </a:r>
            <a:r>
              <a:rPr lang="es-MX" sz="3500" dirty="0" smtClean="0"/>
              <a:t> </a:t>
            </a:r>
            <a:r>
              <a:rPr lang="es-MX" sz="3500" dirty="0" err="1" smtClean="0"/>
              <a:t>because</a:t>
            </a:r>
            <a:r>
              <a:rPr lang="es-MX" sz="3500" dirty="0" smtClean="0"/>
              <a:t> </a:t>
            </a:r>
            <a:r>
              <a:rPr lang="es-MX" sz="3500" dirty="0" err="1" smtClean="0"/>
              <a:t>it’s</a:t>
            </a:r>
            <a:r>
              <a:rPr lang="es-MX" sz="3500" dirty="0" smtClean="0"/>
              <a:t> </a:t>
            </a:r>
            <a:r>
              <a:rPr lang="es-MX" sz="3500" dirty="0" err="1" smtClean="0"/>
              <a:t>bright</a:t>
            </a:r>
            <a:r>
              <a:rPr lang="es-MX" sz="3500" dirty="0" smtClean="0"/>
              <a:t>, </a:t>
            </a:r>
            <a:r>
              <a:rPr lang="es-MX" sz="3500" dirty="0" err="1" smtClean="0"/>
              <a:t>flashy</a:t>
            </a:r>
            <a:r>
              <a:rPr lang="es-MX" sz="3500" dirty="0" smtClean="0"/>
              <a:t> and </a:t>
            </a:r>
            <a:r>
              <a:rPr lang="es-MX" sz="3500" dirty="0" err="1" smtClean="0"/>
              <a:t>colorful</a:t>
            </a:r>
            <a:r>
              <a:rPr lang="es-MX" sz="3500" dirty="0" smtClean="0"/>
              <a:t>.  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35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3500" dirty="0" err="1" smtClean="0"/>
              <a:t>The</a:t>
            </a:r>
            <a:r>
              <a:rPr lang="es-MX" sz="3500" dirty="0" smtClean="0"/>
              <a:t> matador use </a:t>
            </a:r>
            <a:r>
              <a:rPr lang="es-MX" sz="3500" dirty="0" err="1" smtClean="0"/>
              <a:t>skill</a:t>
            </a:r>
            <a:r>
              <a:rPr lang="es-MX" sz="3500" dirty="0" smtClean="0"/>
              <a:t>/training, </a:t>
            </a:r>
            <a:r>
              <a:rPr lang="es-MX" sz="3500" dirty="0" err="1" smtClean="0"/>
              <a:t>sword</a:t>
            </a:r>
            <a:r>
              <a:rPr lang="es-MX" sz="3500" dirty="0" smtClean="0"/>
              <a:t>, red/</a:t>
            </a:r>
            <a:r>
              <a:rPr lang="es-MX" sz="3500" dirty="0" err="1" smtClean="0"/>
              <a:t>pink</a:t>
            </a:r>
            <a:r>
              <a:rPr lang="es-MX" sz="3500" dirty="0" smtClean="0"/>
              <a:t> cape.  He tries to </a:t>
            </a:r>
            <a:r>
              <a:rPr lang="es-MX" sz="3500" dirty="0" err="1" smtClean="0"/>
              <a:t>kill</a:t>
            </a:r>
            <a:r>
              <a:rPr lang="es-MX" sz="3500" dirty="0" smtClean="0"/>
              <a:t> </a:t>
            </a:r>
            <a:r>
              <a:rPr lang="es-MX" sz="3500" dirty="0" err="1" smtClean="0"/>
              <a:t>the</a:t>
            </a:r>
            <a:r>
              <a:rPr lang="es-MX" sz="3500" dirty="0" smtClean="0"/>
              <a:t> </a:t>
            </a:r>
            <a:r>
              <a:rPr lang="es-MX" sz="3500" dirty="0" err="1" smtClean="0"/>
              <a:t>bull</a:t>
            </a:r>
            <a:r>
              <a:rPr lang="es-MX" sz="3500" dirty="0" smtClean="0"/>
              <a:t> </a:t>
            </a:r>
            <a:r>
              <a:rPr lang="es-MX" sz="3500" dirty="0" err="1" smtClean="0"/>
              <a:t>by</a:t>
            </a:r>
            <a:r>
              <a:rPr lang="es-MX" sz="3500" dirty="0" smtClean="0"/>
              <a:t> </a:t>
            </a:r>
            <a:r>
              <a:rPr lang="es-MX" sz="3500" dirty="0" err="1" smtClean="0"/>
              <a:t>stabbing</a:t>
            </a:r>
            <a:r>
              <a:rPr lang="es-MX" sz="3500" dirty="0" smtClean="0"/>
              <a:t> </a:t>
            </a:r>
            <a:r>
              <a:rPr lang="es-MX" sz="3500" dirty="0" err="1" smtClean="0"/>
              <a:t>it</a:t>
            </a:r>
            <a:r>
              <a:rPr lang="es-MX" sz="3500" dirty="0" smtClean="0"/>
              <a:t> </a:t>
            </a:r>
            <a:r>
              <a:rPr lang="es-MX" sz="3500" dirty="0" err="1" smtClean="0"/>
              <a:t>through</a:t>
            </a:r>
            <a:r>
              <a:rPr lang="es-MX" sz="3500" dirty="0" smtClean="0"/>
              <a:t> </a:t>
            </a:r>
            <a:r>
              <a:rPr lang="es-MX" sz="3500" dirty="0" err="1" smtClean="0"/>
              <a:t>the</a:t>
            </a:r>
            <a:r>
              <a:rPr lang="es-MX" sz="3500" dirty="0" smtClean="0"/>
              <a:t> </a:t>
            </a:r>
            <a:r>
              <a:rPr lang="es-MX" sz="3500" dirty="0" err="1" smtClean="0"/>
              <a:t>neck</a:t>
            </a:r>
            <a:r>
              <a:rPr lang="es-MX" sz="3500" dirty="0" smtClean="0"/>
              <a:t>/</a:t>
            </a:r>
            <a:r>
              <a:rPr lang="es-MX" sz="3500" dirty="0" err="1" smtClean="0"/>
              <a:t>shoulder</a:t>
            </a:r>
            <a:r>
              <a:rPr lang="es-MX" sz="3500" dirty="0" smtClean="0"/>
              <a:t> área in </a:t>
            </a:r>
            <a:r>
              <a:rPr lang="es-MX" sz="3500" dirty="0" err="1" smtClean="0"/>
              <a:t>order</a:t>
            </a:r>
            <a:r>
              <a:rPr lang="es-MX" sz="3500" dirty="0" smtClean="0"/>
              <a:t> to </a:t>
            </a:r>
            <a:r>
              <a:rPr lang="es-MX" sz="3500" dirty="0" err="1" smtClean="0"/>
              <a:t>reach</a:t>
            </a:r>
            <a:r>
              <a:rPr lang="es-MX" sz="3500" dirty="0" smtClean="0"/>
              <a:t> </a:t>
            </a:r>
            <a:r>
              <a:rPr lang="es-MX" sz="3500" dirty="0" err="1" smtClean="0"/>
              <a:t>the</a:t>
            </a:r>
            <a:r>
              <a:rPr lang="es-MX" sz="3500" dirty="0" smtClean="0"/>
              <a:t> </a:t>
            </a:r>
            <a:r>
              <a:rPr lang="es-MX" sz="3500" dirty="0" err="1" smtClean="0"/>
              <a:t>heart</a:t>
            </a:r>
            <a:r>
              <a:rPr lang="es-MX" dirty="0" smtClean="0"/>
              <a:t>.  </a:t>
            </a:r>
            <a:endParaRPr lang="es-MX" dirty="0"/>
          </a:p>
        </p:txBody>
      </p:sp>
      <p:pic>
        <p:nvPicPr>
          <p:cNvPr id="4" name="Picture 3" descr="Traje de luces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969" y="463550"/>
            <a:ext cx="1098764" cy="1466850"/>
          </a:xfrm>
          <a:prstGeom prst="rect">
            <a:avLst/>
          </a:prstGeom>
        </p:spPr>
      </p:pic>
      <p:pic>
        <p:nvPicPr>
          <p:cNvPr id="5" name="Picture 4" descr="File:Corrida In Arles 2009-04-13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533" y="456987"/>
            <a:ext cx="2210120" cy="14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5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Stadium</a:t>
            </a:r>
            <a:r>
              <a:rPr lang="es-MX" dirty="0" smtClean="0"/>
              <a:t> </a:t>
            </a:r>
            <a:r>
              <a:rPr lang="es-MX" dirty="0" err="1" smtClean="0"/>
              <a:t>information</a:t>
            </a:r>
            <a:r>
              <a:rPr lang="es-MX" dirty="0" smtClean="0"/>
              <a:t>: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2084832"/>
            <a:ext cx="10039351" cy="422452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sz="3000" dirty="0" err="1" smtClean="0"/>
              <a:t>All</a:t>
            </a:r>
            <a:r>
              <a:rPr lang="es-MX" sz="3000" dirty="0" smtClean="0"/>
              <a:t> </a:t>
            </a:r>
            <a:r>
              <a:rPr lang="es-MX" sz="3000" dirty="0" err="1" smtClean="0"/>
              <a:t>stadiums</a:t>
            </a:r>
            <a:r>
              <a:rPr lang="es-MX" sz="3000" dirty="0" smtClean="0"/>
              <a:t> are </a:t>
            </a:r>
            <a:r>
              <a:rPr lang="es-MX" sz="3000" dirty="0" err="1" smtClean="0"/>
              <a:t>outdoor</a:t>
            </a:r>
            <a:r>
              <a:rPr lang="es-MX" sz="3000" dirty="0" smtClean="0"/>
              <a:t>.  </a:t>
            </a:r>
            <a:r>
              <a:rPr lang="es-MX" sz="3000" dirty="0" err="1" smtClean="0"/>
              <a:t>For</a:t>
            </a:r>
            <a:r>
              <a:rPr lang="es-MX" sz="3000" dirty="0" smtClean="0"/>
              <a:t> </a:t>
            </a:r>
            <a:r>
              <a:rPr lang="es-MX" sz="3000" dirty="0" err="1" smtClean="0"/>
              <a:t>this</a:t>
            </a:r>
            <a:r>
              <a:rPr lang="es-MX" sz="3000" dirty="0" smtClean="0"/>
              <a:t> </a:t>
            </a:r>
            <a:r>
              <a:rPr lang="es-MX" sz="3000" dirty="0" err="1" smtClean="0"/>
              <a:t>reason</a:t>
            </a:r>
            <a:r>
              <a:rPr lang="es-MX" sz="3000" dirty="0" smtClean="0"/>
              <a:t>, ticket </a:t>
            </a:r>
            <a:r>
              <a:rPr lang="es-MX" sz="3000" dirty="0" err="1" smtClean="0"/>
              <a:t>prices</a:t>
            </a:r>
            <a:r>
              <a:rPr lang="es-MX" sz="3000" dirty="0" smtClean="0"/>
              <a:t>  </a:t>
            </a:r>
            <a:r>
              <a:rPr lang="es-MX" sz="3000" dirty="0" err="1" smtClean="0"/>
              <a:t>depend</a:t>
            </a:r>
            <a:r>
              <a:rPr lang="es-MX" sz="3000" dirty="0" smtClean="0"/>
              <a:t> </a:t>
            </a:r>
            <a:r>
              <a:rPr lang="es-MX" sz="3000" dirty="0" err="1" smtClean="0"/>
              <a:t>on</a:t>
            </a:r>
            <a:r>
              <a:rPr lang="es-MX" sz="3000" dirty="0" smtClean="0"/>
              <a:t> </a:t>
            </a:r>
            <a:r>
              <a:rPr lang="es-MX" sz="3000" dirty="0" err="1" smtClean="0"/>
              <a:t>some</a:t>
            </a:r>
            <a:r>
              <a:rPr lang="es-MX" sz="3000" dirty="0" smtClean="0"/>
              <a:t> </a:t>
            </a:r>
            <a:r>
              <a:rPr lang="es-MX" sz="3000" dirty="0" err="1" smtClean="0"/>
              <a:t>factors</a:t>
            </a:r>
            <a:r>
              <a:rPr lang="es-MX" sz="3000" dirty="0"/>
              <a:t> </a:t>
            </a:r>
            <a:r>
              <a:rPr lang="es-MX" sz="3000" dirty="0" smtClean="0"/>
              <a:t>: </a:t>
            </a:r>
            <a:endParaRPr lang="es-MX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3000" dirty="0" smtClean="0"/>
              <a:t>2 </a:t>
            </a:r>
            <a:r>
              <a:rPr lang="es-MX" sz="3000" dirty="0" err="1" smtClean="0"/>
              <a:t>options</a:t>
            </a:r>
            <a:r>
              <a:rPr lang="es-MX" sz="3000" dirty="0" smtClean="0"/>
              <a:t> </a:t>
            </a:r>
            <a:r>
              <a:rPr lang="es-MX" sz="3000" dirty="0" err="1" smtClean="0"/>
              <a:t>for</a:t>
            </a:r>
            <a:r>
              <a:rPr lang="es-MX" sz="3000" dirty="0" smtClean="0"/>
              <a:t> tickets: </a:t>
            </a:r>
            <a:r>
              <a:rPr lang="es-MX" sz="3000" dirty="0" smtClean="0">
                <a:solidFill>
                  <a:srgbClr val="FFFF00"/>
                </a:solidFill>
              </a:rPr>
              <a:t>SOL</a:t>
            </a:r>
            <a:r>
              <a:rPr lang="es-MX" sz="3000" dirty="0" smtClean="0"/>
              <a:t> </a:t>
            </a:r>
            <a:r>
              <a:rPr lang="es-MX" sz="3000" dirty="0" err="1" smtClean="0"/>
              <a:t>or</a:t>
            </a:r>
            <a:r>
              <a:rPr lang="es-MX" sz="3000" dirty="0" smtClean="0"/>
              <a:t> </a:t>
            </a:r>
            <a:r>
              <a:rPr lang="es-MX" sz="3000" dirty="0" smtClean="0">
                <a:solidFill>
                  <a:srgbClr val="00B0F0"/>
                </a:solidFill>
              </a:rPr>
              <a:t>SOMBRA</a:t>
            </a:r>
            <a:endParaRPr lang="es-MX" sz="3000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3000" dirty="0" smtClean="0"/>
              <a:t>SOL (</a:t>
            </a:r>
            <a:r>
              <a:rPr lang="es-MX" sz="3000" dirty="0" err="1" smtClean="0"/>
              <a:t>sun</a:t>
            </a:r>
            <a:r>
              <a:rPr lang="es-MX" sz="3000" dirty="0" smtClean="0"/>
              <a:t>) tickets: </a:t>
            </a:r>
            <a:r>
              <a:rPr lang="es-MX" sz="3000" dirty="0" err="1" smtClean="0"/>
              <a:t>Cheaper</a:t>
            </a:r>
            <a:r>
              <a:rPr lang="es-MX" sz="3000" dirty="0" smtClean="0"/>
              <a:t> </a:t>
            </a:r>
            <a:r>
              <a:rPr lang="es-MX" sz="3000" dirty="0" err="1" smtClean="0"/>
              <a:t>because</a:t>
            </a:r>
            <a:r>
              <a:rPr lang="es-MX" sz="3000" dirty="0" smtClean="0"/>
              <a:t> </a:t>
            </a:r>
            <a:r>
              <a:rPr lang="es-MX" sz="3000" dirty="0" err="1" smtClean="0"/>
              <a:t>you</a:t>
            </a:r>
            <a:r>
              <a:rPr lang="es-MX" sz="3000" dirty="0" smtClean="0"/>
              <a:t> are </a:t>
            </a:r>
            <a:r>
              <a:rPr lang="es-MX" sz="3000" dirty="0" err="1" smtClean="0"/>
              <a:t>sitting</a:t>
            </a:r>
            <a:r>
              <a:rPr lang="es-MX" sz="3000" dirty="0" smtClean="0"/>
              <a:t> in </a:t>
            </a:r>
            <a:r>
              <a:rPr lang="es-MX" sz="3000" dirty="0" err="1" smtClean="0"/>
              <a:t>the</a:t>
            </a:r>
            <a:r>
              <a:rPr lang="es-MX" sz="3000" dirty="0" smtClean="0"/>
              <a:t> </a:t>
            </a:r>
            <a:r>
              <a:rPr lang="es-MX" sz="3000" dirty="0" err="1" smtClean="0"/>
              <a:t>sun</a:t>
            </a:r>
            <a:r>
              <a:rPr lang="es-MX" sz="3000" dirty="0" smtClean="0"/>
              <a:t> and </a:t>
            </a:r>
            <a:r>
              <a:rPr lang="es-MX" sz="3000" dirty="0" err="1" smtClean="0"/>
              <a:t>it’s</a:t>
            </a:r>
            <a:r>
              <a:rPr lang="es-MX" sz="3000" dirty="0" smtClean="0"/>
              <a:t> </a:t>
            </a:r>
            <a:r>
              <a:rPr lang="es-MX" sz="3000" dirty="0" err="1" smtClean="0"/>
              <a:t>hotter</a:t>
            </a:r>
            <a:r>
              <a:rPr lang="es-MX" sz="3000" dirty="0" smtClean="0"/>
              <a:t>.  </a:t>
            </a:r>
            <a:r>
              <a:rPr lang="es-MX" sz="3000" dirty="0" err="1" smtClean="0"/>
              <a:t>Sun</a:t>
            </a:r>
            <a:r>
              <a:rPr lang="es-MX" sz="3000" dirty="0" smtClean="0"/>
              <a:t> </a:t>
            </a:r>
            <a:r>
              <a:rPr lang="es-MX" sz="3000" dirty="0" err="1" smtClean="0"/>
              <a:t>may</a:t>
            </a:r>
            <a:r>
              <a:rPr lang="es-MX" sz="3000" dirty="0" smtClean="0"/>
              <a:t> </a:t>
            </a:r>
            <a:r>
              <a:rPr lang="es-MX" sz="3000" dirty="0" err="1" smtClean="0"/>
              <a:t>make</a:t>
            </a:r>
            <a:r>
              <a:rPr lang="es-MX" sz="3000" dirty="0" smtClean="0"/>
              <a:t> </a:t>
            </a:r>
            <a:r>
              <a:rPr lang="es-MX" sz="3000" dirty="0" err="1" smtClean="0"/>
              <a:t>it</a:t>
            </a:r>
            <a:r>
              <a:rPr lang="es-MX" sz="3000" dirty="0" smtClean="0"/>
              <a:t> </a:t>
            </a:r>
            <a:r>
              <a:rPr lang="es-MX" sz="3000" dirty="0" err="1" smtClean="0"/>
              <a:t>hard</a:t>
            </a:r>
            <a:r>
              <a:rPr lang="es-MX" sz="3000" dirty="0" smtClean="0"/>
              <a:t> to </a:t>
            </a:r>
            <a:r>
              <a:rPr lang="es-MX" sz="3000" dirty="0" err="1" smtClean="0"/>
              <a:t>see</a:t>
            </a:r>
            <a:r>
              <a:rPr lang="es-MX" sz="3000" dirty="0" smtClean="0"/>
              <a:t>. </a:t>
            </a:r>
            <a:endParaRPr lang="es-MX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3000" dirty="0" smtClean="0"/>
              <a:t>SOMBRA (</a:t>
            </a:r>
            <a:r>
              <a:rPr lang="es-MX" sz="3000" dirty="0" err="1" smtClean="0"/>
              <a:t>shade</a:t>
            </a:r>
            <a:r>
              <a:rPr lang="es-MX" sz="3000" dirty="0" smtClean="0"/>
              <a:t>) tickets: More </a:t>
            </a:r>
            <a:r>
              <a:rPr lang="es-MX" sz="3000" dirty="0" err="1" smtClean="0"/>
              <a:t>expensive</a:t>
            </a:r>
            <a:r>
              <a:rPr lang="es-MX" sz="3000" dirty="0" smtClean="0"/>
              <a:t> </a:t>
            </a:r>
            <a:r>
              <a:rPr lang="es-MX" sz="3000" dirty="0" err="1" smtClean="0"/>
              <a:t>because</a:t>
            </a:r>
            <a:r>
              <a:rPr lang="es-MX" sz="3000" dirty="0" smtClean="0"/>
              <a:t> </a:t>
            </a:r>
            <a:r>
              <a:rPr lang="es-MX" sz="3000" dirty="0" err="1" smtClean="0"/>
              <a:t>they’re</a:t>
            </a:r>
            <a:r>
              <a:rPr lang="es-MX" sz="3000" dirty="0" smtClean="0"/>
              <a:t> </a:t>
            </a:r>
            <a:r>
              <a:rPr lang="es-MX" sz="3000" dirty="0" err="1" smtClean="0"/>
              <a:t>cooler</a:t>
            </a:r>
            <a:r>
              <a:rPr lang="es-MX" sz="3000" dirty="0" smtClean="0"/>
              <a:t> and </a:t>
            </a:r>
            <a:r>
              <a:rPr lang="es-MX" sz="3000" dirty="0" err="1" smtClean="0"/>
              <a:t>there</a:t>
            </a:r>
            <a:r>
              <a:rPr lang="es-MX" sz="3000" dirty="0" smtClean="0"/>
              <a:t> </a:t>
            </a:r>
            <a:r>
              <a:rPr lang="es-MX" sz="3000" dirty="0" err="1" smtClean="0"/>
              <a:t>is</a:t>
            </a:r>
            <a:r>
              <a:rPr lang="es-MX" sz="3000" dirty="0" smtClean="0"/>
              <a:t> no </a:t>
            </a:r>
            <a:r>
              <a:rPr lang="es-MX" sz="3000" dirty="0" err="1" smtClean="0"/>
              <a:t>glare</a:t>
            </a:r>
            <a:r>
              <a:rPr lang="es-MX" sz="3000" dirty="0" smtClean="0"/>
              <a:t> </a:t>
            </a:r>
            <a:r>
              <a:rPr lang="es-MX" sz="3000" dirty="0" err="1" smtClean="0"/>
              <a:t>from</a:t>
            </a:r>
            <a:r>
              <a:rPr lang="es-MX" sz="3000" dirty="0" smtClean="0"/>
              <a:t> </a:t>
            </a:r>
            <a:r>
              <a:rPr lang="es-MX" sz="3000" dirty="0" err="1" smtClean="0"/>
              <a:t>the</a:t>
            </a:r>
            <a:r>
              <a:rPr lang="es-MX" sz="3000" dirty="0" smtClean="0"/>
              <a:t> </a:t>
            </a:r>
            <a:r>
              <a:rPr lang="es-MX" sz="3000" dirty="0" err="1" smtClean="0"/>
              <a:t>sun</a:t>
            </a:r>
            <a:r>
              <a:rPr lang="es-MX" sz="3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9061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Other</a:t>
            </a:r>
            <a:r>
              <a:rPr lang="es-MX" dirty="0" smtClean="0"/>
              <a:t> </a:t>
            </a:r>
            <a:r>
              <a:rPr lang="es-MX" dirty="0" err="1" smtClean="0"/>
              <a:t>facts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924050"/>
            <a:ext cx="10096501" cy="438531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sz="3500" dirty="0" err="1" smtClean="0"/>
              <a:t>Bullfighters</a:t>
            </a:r>
            <a:r>
              <a:rPr lang="es-MX" sz="3500" dirty="0" smtClean="0"/>
              <a:t> salute </a:t>
            </a:r>
            <a:r>
              <a:rPr lang="es-MX" sz="3500" dirty="0" err="1" smtClean="0"/>
              <a:t>the</a:t>
            </a:r>
            <a:r>
              <a:rPr lang="es-MX" sz="3500" dirty="0" smtClean="0"/>
              <a:t> </a:t>
            </a:r>
            <a:r>
              <a:rPr lang="es-MX" sz="3500" dirty="0" err="1" smtClean="0"/>
              <a:t>president</a:t>
            </a:r>
            <a:r>
              <a:rPr lang="es-MX" sz="3500" dirty="0" smtClean="0"/>
              <a:t> </a:t>
            </a:r>
            <a:r>
              <a:rPr lang="es-MX" sz="3500" dirty="0" err="1" smtClean="0"/>
              <a:t>when</a:t>
            </a:r>
            <a:r>
              <a:rPr lang="es-MX" sz="3500" dirty="0" smtClean="0"/>
              <a:t> </a:t>
            </a:r>
            <a:r>
              <a:rPr lang="es-MX" sz="3500" dirty="0" err="1" smtClean="0"/>
              <a:t>they</a:t>
            </a:r>
            <a:r>
              <a:rPr lang="es-MX" sz="3500" dirty="0" smtClean="0"/>
              <a:t> </a:t>
            </a:r>
            <a:r>
              <a:rPr lang="es-MX" sz="3500" dirty="0" err="1" smtClean="0"/>
              <a:t>first</a:t>
            </a:r>
            <a:r>
              <a:rPr lang="es-MX" sz="3500" dirty="0" smtClean="0"/>
              <a:t> come in to </a:t>
            </a:r>
            <a:r>
              <a:rPr lang="es-MX" sz="3500" dirty="0" err="1" smtClean="0"/>
              <a:t>the</a:t>
            </a:r>
            <a:r>
              <a:rPr lang="es-MX" sz="3500" dirty="0" smtClean="0"/>
              <a:t> arena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3500" dirty="0" smtClean="0"/>
              <a:t>In Madrid (capital of España) </a:t>
            </a:r>
            <a:r>
              <a:rPr lang="es-MX" sz="3500" dirty="0" err="1" smtClean="0"/>
              <a:t>there</a:t>
            </a:r>
            <a:r>
              <a:rPr lang="es-MX" sz="3500" dirty="0" smtClean="0"/>
              <a:t> </a:t>
            </a:r>
            <a:r>
              <a:rPr lang="es-MX" sz="3500" dirty="0" err="1" smtClean="0"/>
              <a:t>is</a:t>
            </a:r>
            <a:r>
              <a:rPr lang="es-MX" sz="3500" dirty="0" smtClean="0"/>
              <a:t> NO </a:t>
            </a:r>
            <a:r>
              <a:rPr lang="es-MX" sz="3500" dirty="0" err="1" smtClean="0"/>
              <a:t>music</a:t>
            </a:r>
            <a:r>
              <a:rPr lang="es-MX" sz="3500" dirty="0" smtClean="0"/>
              <a:t> </a:t>
            </a:r>
            <a:r>
              <a:rPr lang="es-MX" sz="3500" dirty="0" err="1" smtClean="0"/>
              <a:t>that</a:t>
            </a:r>
            <a:r>
              <a:rPr lang="es-MX" sz="3500" dirty="0" smtClean="0"/>
              <a:t> </a:t>
            </a:r>
            <a:r>
              <a:rPr lang="es-MX" sz="3500" dirty="0" err="1" smtClean="0"/>
              <a:t>is</a:t>
            </a:r>
            <a:r>
              <a:rPr lang="es-MX" sz="3500" dirty="0" smtClean="0"/>
              <a:t> </a:t>
            </a:r>
            <a:r>
              <a:rPr lang="es-MX" sz="3500" dirty="0" err="1" smtClean="0"/>
              <a:t>played</a:t>
            </a:r>
            <a:r>
              <a:rPr lang="es-MX" sz="3500" dirty="0" smtClean="0"/>
              <a:t> </a:t>
            </a:r>
            <a:r>
              <a:rPr lang="es-MX" sz="3500" dirty="0" err="1" smtClean="0"/>
              <a:t>while</a:t>
            </a:r>
            <a:r>
              <a:rPr lang="es-MX" sz="3500" dirty="0" smtClean="0"/>
              <a:t> </a:t>
            </a:r>
            <a:r>
              <a:rPr lang="es-MX" sz="3500" dirty="0" err="1" smtClean="0"/>
              <a:t>the</a:t>
            </a:r>
            <a:r>
              <a:rPr lang="es-MX" sz="3500" dirty="0" smtClean="0"/>
              <a:t> </a:t>
            </a:r>
            <a:r>
              <a:rPr lang="es-MX" sz="3500" dirty="0" err="1" smtClean="0"/>
              <a:t>bullfight</a:t>
            </a:r>
            <a:r>
              <a:rPr lang="es-MX" sz="3500" dirty="0" smtClean="0"/>
              <a:t> </a:t>
            </a:r>
            <a:r>
              <a:rPr lang="es-MX" sz="3500" dirty="0" err="1" smtClean="0"/>
              <a:t>takes</a:t>
            </a:r>
            <a:r>
              <a:rPr lang="es-MX" sz="3500" dirty="0" smtClean="0"/>
              <a:t> place</a:t>
            </a:r>
            <a:endParaRPr lang="es-MX" sz="35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3500" dirty="0" smtClean="0"/>
              <a:t>Bulls are </a:t>
            </a:r>
            <a:r>
              <a:rPr lang="es-MX" sz="3500" dirty="0" err="1" smtClean="0"/>
              <a:t>brought</a:t>
            </a:r>
            <a:r>
              <a:rPr lang="es-MX" sz="3500" dirty="0" smtClean="0"/>
              <a:t> </a:t>
            </a:r>
            <a:r>
              <a:rPr lang="es-MX" sz="3500" dirty="0" err="1" smtClean="0"/>
              <a:t>ot</a:t>
            </a:r>
            <a:r>
              <a:rPr lang="es-MX" sz="3500" dirty="0" smtClean="0"/>
              <a:t> </a:t>
            </a:r>
            <a:r>
              <a:rPr lang="es-MX" sz="3500" dirty="0" err="1" smtClean="0"/>
              <a:t>the</a:t>
            </a:r>
            <a:r>
              <a:rPr lang="es-MX" sz="3500" dirty="0" smtClean="0"/>
              <a:t> arena 24-48 </a:t>
            </a:r>
            <a:r>
              <a:rPr lang="es-MX" sz="3500" dirty="0" err="1" smtClean="0"/>
              <a:t>hours</a:t>
            </a:r>
            <a:r>
              <a:rPr lang="es-MX" sz="3500" dirty="0" smtClean="0"/>
              <a:t> </a:t>
            </a:r>
            <a:r>
              <a:rPr lang="es-MX" sz="3500" dirty="0" err="1" smtClean="0"/>
              <a:t>before</a:t>
            </a:r>
            <a:r>
              <a:rPr lang="es-MX" sz="3500" dirty="0" smtClean="0"/>
              <a:t> </a:t>
            </a:r>
            <a:r>
              <a:rPr lang="es-MX" sz="3500" dirty="0" err="1" smtClean="0"/>
              <a:t>the</a:t>
            </a:r>
            <a:r>
              <a:rPr lang="es-MX" sz="3500" dirty="0" smtClean="0"/>
              <a:t> </a:t>
            </a:r>
            <a:r>
              <a:rPr lang="es-MX" sz="3500" dirty="0" err="1" smtClean="0"/>
              <a:t>bullfight</a:t>
            </a:r>
            <a:endParaRPr lang="es-MX" sz="35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3500" dirty="0" smtClean="0"/>
              <a:t>3 </a:t>
            </a:r>
            <a:r>
              <a:rPr lang="es-MX" sz="3500" dirty="0" err="1" smtClean="0"/>
              <a:t>matadors</a:t>
            </a:r>
            <a:r>
              <a:rPr lang="es-MX" sz="3500" dirty="0" smtClean="0"/>
              <a:t> </a:t>
            </a:r>
            <a:r>
              <a:rPr lang="es-MX" sz="3500" dirty="0" err="1" smtClean="0"/>
              <a:t>draw</a:t>
            </a:r>
            <a:r>
              <a:rPr lang="es-MX" sz="3500" dirty="0" smtClean="0"/>
              <a:t> </a:t>
            </a:r>
            <a:r>
              <a:rPr lang="es-MX" sz="3500" dirty="0" err="1" smtClean="0"/>
              <a:t>from</a:t>
            </a:r>
            <a:r>
              <a:rPr lang="es-MX" sz="3500" dirty="0" smtClean="0"/>
              <a:t> </a:t>
            </a:r>
            <a:r>
              <a:rPr lang="es-MX" sz="3500" dirty="0" err="1" smtClean="0"/>
              <a:t>hat</a:t>
            </a:r>
            <a:r>
              <a:rPr lang="es-MX" sz="3500" dirty="0" smtClean="0"/>
              <a:t> to determine </a:t>
            </a:r>
            <a:r>
              <a:rPr lang="es-MX" sz="3500" dirty="0" err="1" smtClean="0"/>
              <a:t>what</a:t>
            </a:r>
            <a:r>
              <a:rPr lang="es-MX" sz="3500" dirty="0" smtClean="0"/>
              <a:t> </a:t>
            </a:r>
            <a:r>
              <a:rPr lang="es-MX" sz="3500" dirty="0" err="1" smtClean="0"/>
              <a:t>bull</a:t>
            </a:r>
            <a:r>
              <a:rPr lang="es-MX" sz="3500" dirty="0" smtClean="0"/>
              <a:t> </a:t>
            </a:r>
            <a:r>
              <a:rPr lang="es-MX" sz="3500" dirty="0" err="1" smtClean="0"/>
              <a:t>they</a:t>
            </a:r>
            <a:r>
              <a:rPr lang="es-MX" sz="3500" dirty="0" smtClean="0"/>
              <a:t> </a:t>
            </a:r>
            <a:r>
              <a:rPr lang="es-MX" sz="3500" dirty="0" err="1" smtClean="0"/>
              <a:t>fight</a:t>
            </a:r>
            <a:endParaRPr lang="es-MX" sz="3500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52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500" dirty="0" err="1" smtClean="0"/>
              <a:t>Some</a:t>
            </a:r>
            <a:r>
              <a:rPr lang="es-MX" sz="4500" dirty="0" smtClean="0"/>
              <a:t> </a:t>
            </a:r>
            <a:r>
              <a:rPr lang="es-MX" sz="4500" dirty="0" err="1" smtClean="0"/>
              <a:t>people</a:t>
            </a:r>
            <a:r>
              <a:rPr lang="es-MX" sz="4500" dirty="0" smtClean="0"/>
              <a:t> </a:t>
            </a:r>
            <a:r>
              <a:rPr lang="es-MX" sz="4500" dirty="0" err="1" smtClean="0"/>
              <a:t>rerfer</a:t>
            </a:r>
            <a:r>
              <a:rPr lang="es-MX" sz="4500" dirty="0" smtClean="0"/>
              <a:t> to </a:t>
            </a:r>
            <a:r>
              <a:rPr lang="es-MX" sz="4500" dirty="0" err="1" smtClean="0"/>
              <a:t>bullfighting</a:t>
            </a:r>
            <a:r>
              <a:rPr lang="es-MX" sz="4500" dirty="0" smtClean="0"/>
              <a:t> as a “art </a:t>
            </a:r>
            <a:r>
              <a:rPr lang="es-MX" sz="4500" dirty="0" err="1" smtClean="0"/>
              <a:t>form</a:t>
            </a:r>
            <a:r>
              <a:rPr lang="es-MX" sz="4500" dirty="0" smtClean="0"/>
              <a:t>” and </a:t>
            </a:r>
            <a:r>
              <a:rPr lang="es-MX" sz="4500" dirty="0" err="1" smtClean="0"/>
              <a:t>not</a:t>
            </a:r>
            <a:r>
              <a:rPr lang="es-MX" sz="4500" dirty="0" smtClean="0"/>
              <a:t> a sport.  </a:t>
            </a:r>
            <a:r>
              <a:rPr lang="es-MX" sz="4500" dirty="0" err="1" smtClean="0"/>
              <a:t>They</a:t>
            </a:r>
            <a:r>
              <a:rPr lang="es-MX" sz="4500" dirty="0" smtClean="0"/>
              <a:t> </a:t>
            </a:r>
            <a:r>
              <a:rPr lang="es-MX" sz="4500" dirty="0" err="1" smtClean="0"/>
              <a:t>believe</a:t>
            </a:r>
            <a:r>
              <a:rPr lang="es-MX" sz="4500" dirty="0" smtClean="0"/>
              <a:t> </a:t>
            </a:r>
            <a:r>
              <a:rPr lang="es-MX" sz="4500" dirty="0" err="1" smtClean="0"/>
              <a:t>it</a:t>
            </a:r>
            <a:r>
              <a:rPr lang="es-MX" sz="4500" dirty="0" smtClean="0"/>
              <a:t> </a:t>
            </a:r>
            <a:r>
              <a:rPr lang="es-MX" sz="4500" dirty="0" err="1" smtClean="0"/>
              <a:t>is</a:t>
            </a:r>
            <a:r>
              <a:rPr lang="es-MX" sz="4500" dirty="0" smtClean="0"/>
              <a:t> </a:t>
            </a:r>
            <a:r>
              <a:rPr lang="es-MX" sz="4500" dirty="0" err="1" smtClean="0"/>
              <a:t>beautiful</a:t>
            </a:r>
            <a:r>
              <a:rPr lang="es-MX" sz="4500" dirty="0" smtClean="0"/>
              <a:t> to </a:t>
            </a:r>
            <a:r>
              <a:rPr lang="es-MX" sz="4500" dirty="0" err="1" smtClean="0"/>
              <a:t>see</a:t>
            </a:r>
            <a:r>
              <a:rPr lang="es-MX" sz="4500" dirty="0" smtClean="0"/>
              <a:t> </a:t>
            </a:r>
            <a:r>
              <a:rPr lang="es-MX" sz="4500" dirty="0" err="1" smtClean="0"/>
              <a:t>the</a:t>
            </a:r>
            <a:r>
              <a:rPr lang="es-MX" sz="4500" dirty="0" smtClean="0"/>
              <a:t> matador “dance” </a:t>
            </a:r>
            <a:r>
              <a:rPr lang="es-MX" sz="4500" dirty="0" err="1" smtClean="0"/>
              <a:t>with</a:t>
            </a:r>
            <a:r>
              <a:rPr lang="es-MX" sz="4500" dirty="0" smtClean="0"/>
              <a:t> a wild </a:t>
            </a:r>
            <a:r>
              <a:rPr lang="es-MX" sz="4500" dirty="0" err="1" smtClean="0"/>
              <a:t>bull</a:t>
            </a:r>
            <a:r>
              <a:rPr lang="es-MX" sz="4500" dirty="0" smtClean="0"/>
              <a:t> (</a:t>
            </a:r>
            <a:r>
              <a:rPr lang="es-MX" sz="4500" dirty="0" err="1" smtClean="0"/>
              <a:t>almost</a:t>
            </a:r>
            <a:r>
              <a:rPr lang="es-MX" sz="4500" dirty="0" smtClean="0"/>
              <a:t> </a:t>
            </a:r>
            <a:r>
              <a:rPr lang="es-MX" sz="4500" dirty="0" err="1" smtClean="0"/>
              <a:t>taming</a:t>
            </a:r>
            <a:r>
              <a:rPr lang="es-MX" sz="4500" dirty="0" smtClean="0"/>
              <a:t> </a:t>
            </a:r>
            <a:r>
              <a:rPr lang="es-MX" sz="4500" dirty="0" err="1" smtClean="0"/>
              <a:t>it</a:t>
            </a:r>
            <a:r>
              <a:rPr lang="es-MX" sz="4500" dirty="0" smtClean="0"/>
              <a:t>).  </a:t>
            </a:r>
            <a:r>
              <a:rPr lang="es-MX" sz="4500" dirty="0" err="1" smtClean="0"/>
              <a:t>They</a:t>
            </a:r>
            <a:r>
              <a:rPr lang="es-MX" sz="4500" dirty="0" smtClean="0"/>
              <a:t> </a:t>
            </a:r>
            <a:r>
              <a:rPr lang="es-MX" sz="4500" dirty="0" err="1" smtClean="0"/>
              <a:t>believe</a:t>
            </a:r>
            <a:r>
              <a:rPr lang="es-MX" sz="4500" dirty="0" smtClean="0"/>
              <a:t> </a:t>
            </a:r>
            <a:r>
              <a:rPr lang="es-MX" sz="4500" dirty="0" err="1" smtClean="0"/>
              <a:t>this</a:t>
            </a:r>
            <a:r>
              <a:rPr lang="es-MX" sz="4500" dirty="0" smtClean="0"/>
              <a:t> </a:t>
            </a:r>
            <a:r>
              <a:rPr lang="es-MX" sz="4500" dirty="0" err="1" smtClean="0"/>
              <a:t>exchange</a:t>
            </a:r>
            <a:r>
              <a:rPr lang="es-MX" sz="4500" dirty="0" smtClean="0"/>
              <a:t> and </a:t>
            </a:r>
            <a:r>
              <a:rPr lang="es-MX" sz="4500" dirty="0" err="1" smtClean="0"/>
              <a:t>the</a:t>
            </a:r>
            <a:r>
              <a:rPr lang="es-MX" sz="4500" dirty="0" smtClean="0"/>
              <a:t> </a:t>
            </a:r>
            <a:r>
              <a:rPr lang="es-MX" sz="4500" dirty="0" err="1" smtClean="0"/>
              <a:t>passes</a:t>
            </a:r>
            <a:r>
              <a:rPr lang="es-MX" sz="4500" dirty="0" smtClean="0"/>
              <a:t> of </a:t>
            </a:r>
            <a:r>
              <a:rPr lang="es-MX" sz="4500" dirty="0" err="1" smtClean="0"/>
              <a:t>the</a:t>
            </a:r>
            <a:r>
              <a:rPr lang="es-MX" sz="4500" dirty="0" smtClean="0"/>
              <a:t> cape </a:t>
            </a:r>
            <a:r>
              <a:rPr lang="es-MX" sz="4500" dirty="0" err="1" smtClean="0"/>
              <a:t>make</a:t>
            </a:r>
            <a:r>
              <a:rPr lang="es-MX" sz="4500" dirty="0" smtClean="0"/>
              <a:t> </a:t>
            </a:r>
            <a:r>
              <a:rPr lang="es-MX" sz="4500" dirty="0" err="1" smtClean="0"/>
              <a:t>it</a:t>
            </a:r>
            <a:r>
              <a:rPr lang="es-MX" sz="4500" dirty="0" smtClean="0"/>
              <a:t> look </a:t>
            </a:r>
            <a:r>
              <a:rPr lang="es-MX" sz="4500" dirty="0" err="1" smtClean="0"/>
              <a:t>like</a:t>
            </a:r>
            <a:r>
              <a:rPr lang="es-MX" sz="4500" dirty="0" smtClean="0"/>
              <a:t> a dance/art. </a:t>
            </a:r>
            <a:endParaRPr lang="es-MX" sz="4500" dirty="0"/>
          </a:p>
        </p:txBody>
      </p:sp>
    </p:spTree>
    <p:extLst>
      <p:ext uri="{BB962C8B-B14F-4D97-AF65-F5344CB8AC3E}">
        <p14:creationId xmlns:p14="http://schemas.microsoft.com/office/powerpoint/2010/main" val="3639165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</TotalTime>
  <Words>375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Tw Cen MT</vt:lpstr>
      <vt:lpstr>Tw Cen MT Condensed</vt:lpstr>
      <vt:lpstr>Wingdings 3</vt:lpstr>
      <vt:lpstr>Integral</vt:lpstr>
      <vt:lpstr>BULLFIGHTING NOTES</vt:lpstr>
      <vt:lpstr>It’s a sport!  </vt:lpstr>
      <vt:lpstr>ACTS OF A BULLFIGHT</vt:lpstr>
      <vt:lpstr>act 1: EL PICADOR</vt:lpstr>
      <vt:lpstr>ACT 2: los banderilleros</vt:lpstr>
      <vt:lpstr>Act 3: la muerte (death)  </vt:lpstr>
      <vt:lpstr>Stadium information:</vt:lpstr>
      <vt:lpstr>Other facts</vt:lpstr>
      <vt:lpstr>PowerPoint Presentation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BULLFIGHTING NOTES</dc:title>
  <dc:creator>Christine Marcella</dc:creator>
  <cp:lastModifiedBy>Christine Marcella</cp:lastModifiedBy>
  <cp:revision>11</cp:revision>
  <dcterms:created xsi:type="dcterms:W3CDTF">2020-03-11T14:13:36Z</dcterms:created>
  <dcterms:modified xsi:type="dcterms:W3CDTF">2020-03-11T14:56:44Z</dcterms:modified>
</cp:coreProperties>
</file>